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7" r:id="rId3"/>
    <p:sldId id="395" r:id="rId4"/>
    <p:sldId id="458" r:id="rId5"/>
    <p:sldId id="462" r:id="rId6"/>
    <p:sldId id="464" r:id="rId7"/>
    <p:sldId id="463" r:id="rId8"/>
    <p:sldId id="453" r:id="rId9"/>
    <p:sldId id="384" r:id="rId10"/>
    <p:sldId id="444" r:id="rId11"/>
    <p:sldId id="449" r:id="rId12"/>
    <p:sldId id="448" r:id="rId13"/>
    <p:sldId id="445" r:id="rId14"/>
    <p:sldId id="450" r:id="rId15"/>
    <p:sldId id="452" r:id="rId16"/>
    <p:sldId id="451" r:id="rId17"/>
    <p:sldId id="447" r:id="rId18"/>
    <p:sldId id="454" r:id="rId19"/>
    <p:sldId id="461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eet Ajmani" initials="KA" lastIdx="1" clrIdx="0">
    <p:extLst>
      <p:ext uri="{19B8F6BF-5375-455C-9EA6-DF929625EA0E}">
        <p15:presenceInfo xmlns:p15="http://schemas.microsoft.com/office/powerpoint/2012/main" userId="451caeb1bca02e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8A8D9-71D8-487A-B6D9-33FAEC8CCF63}" v="1" dt="2024-09-26T04:39:21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5196" autoAdjust="0"/>
  </p:normalViewPr>
  <p:slideViewPr>
    <p:cSldViewPr snapToGrid="0">
      <p:cViewPr varScale="1">
        <p:scale>
          <a:sx n="114" d="100"/>
          <a:sy n="114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gle sebastian" userId="c0802f5289d6354e" providerId="LiveId" clId="{116D27A3-8B59-443C-99AE-5840326EC684}"/>
    <pc:docChg chg="custSel modSld">
      <pc:chgData name="shingle sebastian" userId="c0802f5289d6354e" providerId="LiveId" clId="{116D27A3-8B59-443C-99AE-5840326EC684}" dt="2024-08-29T03:48:05.657" v="18" actId="20577"/>
      <pc:docMkLst>
        <pc:docMk/>
      </pc:docMkLst>
      <pc:sldChg chg="modSp mod">
        <pc:chgData name="shingle sebastian" userId="c0802f5289d6354e" providerId="LiveId" clId="{116D27A3-8B59-443C-99AE-5840326EC684}" dt="2024-08-28T18:50:51.083" v="11"/>
        <pc:sldMkLst>
          <pc:docMk/>
          <pc:sldMk cId="0" sldId="257"/>
        </pc:sldMkLst>
        <pc:spChg chg="mod">
          <ac:chgData name="shingle sebastian" userId="c0802f5289d6354e" providerId="LiveId" clId="{116D27A3-8B59-443C-99AE-5840326EC684}" dt="2024-08-28T18:50:51.083" v="11"/>
          <ac:spMkLst>
            <pc:docMk/>
            <pc:sldMk cId="0" sldId="257"/>
            <ac:spMk id="104" creationId="{00000000-0000-0000-0000-000000000000}"/>
          </ac:spMkLst>
        </pc:spChg>
        <pc:picChg chg="mod">
          <ac:chgData name="shingle sebastian" userId="c0802f5289d6354e" providerId="LiveId" clId="{116D27A3-8B59-443C-99AE-5840326EC684}" dt="2024-08-28T18:50:34.920" v="7" actId="1076"/>
          <ac:picMkLst>
            <pc:docMk/>
            <pc:sldMk cId="0" sldId="257"/>
            <ac:picMk id="4" creationId="{00000000-0000-0000-0000-000000000000}"/>
          </ac:picMkLst>
        </pc:picChg>
      </pc:sldChg>
      <pc:sldChg chg="modSp mod">
        <pc:chgData name="shingle sebastian" userId="c0802f5289d6354e" providerId="LiveId" clId="{116D27A3-8B59-443C-99AE-5840326EC684}" dt="2024-08-29T03:47:29.159" v="13" actId="313"/>
        <pc:sldMkLst>
          <pc:docMk/>
          <pc:sldMk cId="4104402354" sldId="440"/>
        </pc:sldMkLst>
        <pc:spChg chg="mod">
          <ac:chgData name="shingle sebastian" userId="c0802f5289d6354e" providerId="LiveId" clId="{116D27A3-8B59-443C-99AE-5840326EC684}" dt="2024-08-29T03:47:29.159" v="13" actId="313"/>
          <ac:spMkLst>
            <pc:docMk/>
            <pc:sldMk cId="4104402354" sldId="440"/>
            <ac:spMk id="5" creationId="{AAA4A4FC-2E0F-2723-0504-305BCB72AC9A}"/>
          </ac:spMkLst>
        </pc:spChg>
      </pc:sldChg>
      <pc:sldChg chg="modSp mod">
        <pc:chgData name="shingle sebastian" userId="c0802f5289d6354e" providerId="LiveId" clId="{116D27A3-8B59-443C-99AE-5840326EC684}" dt="2024-08-29T03:47:42.402" v="14" actId="313"/>
        <pc:sldMkLst>
          <pc:docMk/>
          <pc:sldMk cId="1783113934" sldId="443"/>
        </pc:sldMkLst>
        <pc:graphicFrameChg chg="modGraphic">
          <ac:chgData name="shingle sebastian" userId="c0802f5289d6354e" providerId="LiveId" clId="{116D27A3-8B59-443C-99AE-5840326EC684}" dt="2024-08-29T03:47:42.402" v="14" actId="313"/>
          <ac:graphicFrameMkLst>
            <pc:docMk/>
            <pc:sldMk cId="1783113934" sldId="443"/>
            <ac:graphicFrameMk id="6" creationId="{00000000-0000-0000-0000-000000000000}"/>
          </ac:graphicFrameMkLst>
        </pc:graphicFrameChg>
      </pc:sldChg>
      <pc:sldChg chg="modSp mod">
        <pc:chgData name="shingle sebastian" userId="c0802f5289d6354e" providerId="LiveId" clId="{116D27A3-8B59-443C-99AE-5840326EC684}" dt="2024-08-29T03:48:05.657" v="18" actId="20577"/>
        <pc:sldMkLst>
          <pc:docMk/>
          <pc:sldMk cId="4156802959" sldId="449"/>
        </pc:sldMkLst>
        <pc:spChg chg="mod">
          <ac:chgData name="shingle sebastian" userId="c0802f5289d6354e" providerId="LiveId" clId="{116D27A3-8B59-443C-99AE-5840326EC684}" dt="2024-08-29T03:48:05.657" v="18" actId="20577"/>
          <ac:spMkLst>
            <pc:docMk/>
            <pc:sldMk cId="4156802959" sldId="449"/>
            <ac:spMk id="5" creationId="{AAA4A4FC-2E0F-2723-0504-305BCB72AC9A}"/>
          </ac:spMkLst>
        </pc:spChg>
      </pc:sldChg>
      <pc:sldChg chg="modSp mod">
        <pc:chgData name="shingle sebastian" userId="c0802f5289d6354e" providerId="LiveId" clId="{116D27A3-8B59-443C-99AE-5840326EC684}" dt="2024-08-28T18:53:10.045" v="12" actId="13926"/>
        <pc:sldMkLst>
          <pc:docMk/>
          <pc:sldMk cId="3013817174" sldId="460"/>
        </pc:sldMkLst>
        <pc:spChg chg="mod">
          <ac:chgData name="shingle sebastian" userId="c0802f5289d6354e" providerId="LiveId" clId="{116D27A3-8B59-443C-99AE-5840326EC684}" dt="2024-08-28T18:53:10.045" v="12" actId="13926"/>
          <ac:spMkLst>
            <pc:docMk/>
            <pc:sldMk cId="3013817174" sldId="460"/>
            <ac:spMk id="5" creationId="{AAA4A4FC-2E0F-2723-0504-305BCB72AC9A}"/>
          </ac:spMkLst>
        </pc:spChg>
      </pc:sldChg>
    </pc:docChg>
  </pc:docChgLst>
  <pc:docChgLst>
    <pc:chgData name="shingle sebastian" userId="c0802f5289d6354e" providerId="LiveId" clId="{9698A8D9-71D8-487A-B6D9-33FAEC8CCF63}"/>
    <pc:docChg chg="undo custSel addSld delSld modSld sldOrd">
      <pc:chgData name="shingle sebastian" userId="c0802f5289d6354e" providerId="LiveId" clId="{9698A8D9-71D8-487A-B6D9-33FAEC8CCF63}" dt="2024-09-26T05:34:51.472" v="922" actId="2710"/>
      <pc:docMkLst>
        <pc:docMk/>
      </pc:docMkLst>
      <pc:sldChg chg="del">
        <pc:chgData name="shingle sebastian" userId="c0802f5289d6354e" providerId="LiveId" clId="{9698A8D9-71D8-487A-B6D9-33FAEC8CCF63}" dt="2024-09-26T04:39:14.488" v="6" actId="2696"/>
        <pc:sldMkLst>
          <pc:docMk/>
          <pc:sldMk cId="766201152" sldId="384"/>
        </pc:sldMkLst>
      </pc:sldChg>
      <pc:sldChg chg="add">
        <pc:chgData name="shingle sebastian" userId="c0802f5289d6354e" providerId="LiveId" clId="{9698A8D9-71D8-487A-B6D9-33FAEC8CCF63}" dt="2024-09-26T04:39:21.462" v="7"/>
        <pc:sldMkLst>
          <pc:docMk/>
          <pc:sldMk cId="3373348761" sldId="384"/>
        </pc:sldMkLst>
      </pc:sldChg>
      <pc:sldChg chg="modSp mod">
        <pc:chgData name="shingle sebastian" userId="c0802f5289d6354e" providerId="LiveId" clId="{9698A8D9-71D8-487A-B6D9-33FAEC8CCF63}" dt="2024-09-26T05:34:51.472" v="922" actId="2710"/>
        <pc:sldMkLst>
          <pc:docMk/>
          <pc:sldMk cId="623598810" sldId="463"/>
        </pc:sldMkLst>
        <pc:spChg chg="mod">
          <ac:chgData name="shingle sebastian" userId="c0802f5289d6354e" providerId="LiveId" clId="{9698A8D9-71D8-487A-B6D9-33FAEC8CCF63}" dt="2024-09-26T05:34:51.472" v="922" actId="2710"/>
          <ac:spMkLst>
            <pc:docMk/>
            <pc:sldMk cId="623598810" sldId="463"/>
            <ac:spMk id="5" creationId="{AAA4A4FC-2E0F-2723-0504-305BCB72AC9A}"/>
          </ac:spMkLst>
        </pc:spChg>
      </pc:sldChg>
      <pc:sldChg chg="modSp mod">
        <pc:chgData name="shingle sebastian" userId="c0802f5289d6354e" providerId="LiveId" clId="{9698A8D9-71D8-487A-B6D9-33FAEC8CCF63}" dt="2024-09-26T05:00:55.223" v="476" actId="20577"/>
        <pc:sldMkLst>
          <pc:docMk/>
          <pc:sldMk cId="1013177220" sldId="464"/>
        </pc:sldMkLst>
        <pc:graphicFrameChg chg="modGraphic">
          <ac:chgData name="shingle sebastian" userId="c0802f5289d6354e" providerId="LiveId" clId="{9698A8D9-71D8-487A-B6D9-33FAEC8CCF63}" dt="2024-09-26T05:00:55.223" v="476" actId="20577"/>
          <ac:graphicFrameMkLst>
            <pc:docMk/>
            <pc:sldMk cId="1013177220" sldId="464"/>
            <ac:graphicFrameMk id="6" creationId="{00000000-0000-0000-0000-000000000000}"/>
          </ac:graphicFrameMkLst>
        </pc:graphicFrameChg>
      </pc:sldChg>
      <pc:sldChg chg="addSp delSp modSp new mod setBg modClrScheme chgLayout">
        <pc:chgData name="shingle sebastian" userId="c0802f5289d6354e" providerId="LiveId" clId="{9698A8D9-71D8-487A-B6D9-33FAEC8CCF63}" dt="2024-09-26T04:47:57.236" v="236" actId="26606"/>
        <pc:sldMkLst>
          <pc:docMk/>
          <pc:sldMk cId="3244845071" sldId="465"/>
        </pc:sldMkLst>
        <pc:spChg chg="del">
          <ac:chgData name="shingle sebastian" userId="c0802f5289d6354e" providerId="LiveId" clId="{9698A8D9-71D8-487A-B6D9-33FAEC8CCF63}" dt="2024-09-26T04:41:58.449" v="9" actId="700"/>
          <ac:spMkLst>
            <pc:docMk/>
            <pc:sldMk cId="3244845071" sldId="465"/>
            <ac:spMk id="2" creationId="{7DBBCFC4-6955-019B-9FC1-8A0D427EC853}"/>
          </ac:spMkLst>
        </pc:spChg>
        <pc:spChg chg="del">
          <ac:chgData name="shingle sebastian" userId="c0802f5289d6354e" providerId="LiveId" clId="{9698A8D9-71D8-487A-B6D9-33FAEC8CCF63}" dt="2024-09-26T04:41:58.449" v="9" actId="700"/>
          <ac:spMkLst>
            <pc:docMk/>
            <pc:sldMk cId="3244845071" sldId="465"/>
            <ac:spMk id="3" creationId="{FD18701F-9860-4171-C73D-71F0B9D35333}"/>
          </ac:spMkLst>
        </pc:spChg>
        <pc:spChg chg="add del mod ord">
          <ac:chgData name="shingle sebastian" userId="c0802f5289d6354e" providerId="LiveId" clId="{9698A8D9-71D8-487A-B6D9-33FAEC8CCF63}" dt="2024-09-26T04:47:57.236" v="236" actId="26606"/>
          <ac:spMkLst>
            <pc:docMk/>
            <pc:sldMk cId="3244845071" sldId="465"/>
            <ac:spMk id="6" creationId="{1D2B5F31-EEF2-6532-0EC1-5E7A5B2BE350}"/>
          </ac:spMkLst>
        </pc:spChg>
        <pc:spChg chg="add mod ord">
          <ac:chgData name="shingle sebastian" userId="c0802f5289d6354e" providerId="LiveId" clId="{9698A8D9-71D8-487A-B6D9-33FAEC8CCF63}" dt="2024-09-26T04:47:57.236" v="236" actId="26606"/>
          <ac:spMkLst>
            <pc:docMk/>
            <pc:sldMk cId="3244845071" sldId="465"/>
            <ac:spMk id="7" creationId="{2AABA6E2-A09B-A351-987A-613FB45462DF}"/>
          </ac:spMkLst>
        </pc:spChg>
        <pc:spChg chg="add">
          <ac:chgData name="shingle sebastian" userId="c0802f5289d6354e" providerId="LiveId" clId="{9698A8D9-71D8-487A-B6D9-33FAEC8CCF63}" dt="2024-09-26T04:47:57.236" v="236" actId="26606"/>
          <ac:spMkLst>
            <pc:docMk/>
            <pc:sldMk cId="3244845071" sldId="465"/>
            <ac:spMk id="9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47:57.236" v="236" actId="26606"/>
          <ac:spMkLst>
            <pc:docMk/>
            <pc:sldMk cId="3244845071" sldId="465"/>
            <ac:spMk id="10" creationId="{71877DBC-BB60-40F0-AC93-2ACDBAAE60CE}"/>
          </ac:spMkLst>
        </pc:spChg>
        <pc:spChg chg="add del">
          <ac:chgData name="shingle sebastian" userId="c0802f5289d6354e" providerId="LiveId" clId="{9698A8D9-71D8-487A-B6D9-33FAEC8CCF63}" dt="2024-09-26T04:43:51.364" v="52" actId="26606"/>
          <ac:spMkLst>
            <pc:docMk/>
            <pc:sldMk cId="3244845071" sldId="465"/>
            <ac:spMk id="12" creationId="{B0B8DCBA-FEED-46EF-A140-35B904015B49}"/>
          </ac:spMkLst>
        </pc:spChg>
        <pc:spChg chg="add del">
          <ac:chgData name="shingle sebastian" userId="c0802f5289d6354e" providerId="LiveId" clId="{9698A8D9-71D8-487A-B6D9-33FAEC8CCF63}" dt="2024-09-26T04:43:51.364" v="52" actId="26606"/>
          <ac:spMkLst>
            <pc:docMk/>
            <pc:sldMk cId="3244845071" sldId="465"/>
            <ac:spMk id="19" creationId="{D5B0017B-2ECA-49AF-B397-DC140825DF8D}"/>
          </ac:spMkLst>
        </pc:spChg>
        <pc:grpChg chg="add del">
          <ac:chgData name="shingle sebastian" userId="c0802f5289d6354e" providerId="LiveId" clId="{9698A8D9-71D8-487A-B6D9-33FAEC8CCF63}" dt="2024-09-26T04:43:51.364" v="52" actId="26606"/>
          <ac:grpSpMkLst>
            <pc:docMk/>
            <pc:sldMk cId="3244845071" sldId="465"/>
            <ac:grpSpMk id="14" creationId="{AE1C45F0-260A-458C-96ED-C1F6D2151219}"/>
          </ac:grpSpMkLst>
        </pc:grpChg>
        <pc:picChg chg="add mod ord modCrop">
          <ac:chgData name="shingle sebastian" userId="c0802f5289d6354e" providerId="LiveId" clId="{9698A8D9-71D8-487A-B6D9-33FAEC8CCF63}" dt="2024-09-26T04:47:57.236" v="236" actId="26606"/>
          <ac:picMkLst>
            <pc:docMk/>
            <pc:sldMk cId="3244845071" sldId="465"/>
            <ac:picMk id="5" creationId="{53457052-D69F-5559-6F59-A74E315044E2}"/>
          </ac:picMkLst>
        </pc:picChg>
        <pc:cxnChg chg="add del">
          <ac:chgData name="shingle sebastian" userId="c0802f5289d6354e" providerId="LiveId" clId="{9698A8D9-71D8-487A-B6D9-33FAEC8CCF63}" dt="2024-09-26T04:43:51.364" v="52" actId="26606"/>
          <ac:cxnSpMkLst>
            <pc:docMk/>
            <pc:sldMk cId="3244845071" sldId="465"/>
            <ac:cxnSpMk id="21" creationId="{6CF1BAF6-AD41-4082-B212-8A1F9A2E8779}"/>
          </ac:cxnSpMkLst>
        </pc:cxnChg>
      </pc:sldChg>
      <pc:sldChg chg="addSp modSp new mod setBg">
        <pc:chgData name="shingle sebastian" userId="c0802f5289d6354e" providerId="LiveId" clId="{9698A8D9-71D8-487A-B6D9-33FAEC8CCF63}" dt="2024-09-26T04:48:03.239" v="237" actId="26606"/>
        <pc:sldMkLst>
          <pc:docMk/>
          <pc:sldMk cId="4251910091" sldId="466"/>
        </pc:sldMkLst>
        <pc:spChg chg="mod">
          <ac:chgData name="shingle sebastian" userId="c0802f5289d6354e" providerId="LiveId" clId="{9698A8D9-71D8-487A-B6D9-33FAEC8CCF63}" dt="2024-09-26T04:48:03.239" v="237" actId="26606"/>
          <ac:spMkLst>
            <pc:docMk/>
            <pc:sldMk cId="4251910091" sldId="466"/>
            <ac:spMk id="2" creationId="{CC2E73D5-FDE8-E55B-6DB0-6646C602AAB8}"/>
          </ac:spMkLst>
        </pc:spChg>
        <pc:spChg chg="mod">
          <ac:chgData name="shingle sebastian" userId="c0802f5289d6354e" providerId="LiveId" clId="{9698A8D9-71D8-487A-B6D9-33FAEC8CCF63}" dt="2024-09-26T04:48:03.239" v="237" actId="26606"/>
          <ac:spMkLst>
            <pc:docMk/>
            <pc:sldMk cId="4251910091" sldId="466"/>
            <ac:spMk id="3" creationId="{225CC3C5-9E4F-4C5A-AEDD-CF06559A1E63}"/>
          </ac:spMkLst>
        </pc:spChg>
        <pc:spChg chg="add">
          <ac:chgData name="shingle sebastian" userId="c0802f5289d6354e" providerId="LiveId" clId="{9698A8D9-71D8-487A-B6D9-33FAEC8CCF63}" dt="2024-09-26T04:48:03.239" v="237" actId="26606"/>
          <ac:spMkLst>
            <pc:docMk/>
            <pc:sldMk cId="4251910091" sldId="466"/>
            <ac:spMk id="10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48:03.239" v="237" actId="26606"/>
          <ac:spMkLst>
            <pc:docMk/>
            <pc:sldMk cId="4251910091" sldId="466"/>
            <ac:spMk id="12" creationId="{71877DBC-BB60-40F0-AC93-2ACDBAAE60CE}"/>
          </ac:spMkLst>
        </pc:spChg>
        <pc:picChg chg="add mod">
          <ac:chgData name="shingle sebastian" userId="c0802f5289d6354e" providerId="LiveId" clId="{9698A8D9-71D8-487A-B6D9-33FAEC8CCF63}" dt="2024-09-26T04:48:03.239" v="237" actId="26606"/>
          <ac:picMkLst>
            <pc:docMk/>
            <pc:sldMk cId="4251910091" sldId="466"/>
            <ac:picMk id="5" creationId="{AE477F19-AEC8-4392-9BBE-6A1C9E82A8A8}"/>
          </ac:picMkLst>
        </pc:picChg>
      </pc:sldChg>
      <pc:sldChg chg="addSp modSp new mod ord setBg">
        <pc:chgData name="shingle sebastian" userId="c0802f5289d6354e" providerId="LiveId" clId="{9698A8D9-71D8-487A-B6D9-33FAEC8CCF63}" dt="2024-09-26T04:49:15.355" v="268"/>
        <pc:sldMkLst>
          <pc:docMk/>
          <pc:sldMk cId="4286740578" sldId="467"/>
        </pc:sldMkLst>
        <pc:spChg chg="mod">
          <ac:chgData name="shingle sebastian" userId="c0802f5289d6354e" providerId="LiveId" clId="{9698A8D9-71D8-487A-B6D9-33FAEC8CCF63}" dt="2024-09-26T04:49:02.618" v="266" actId="26606"/>
          <ac:spMkLst>
            <pc:docMk/>
            <pc:sldMk cId="4286740578" sldId="467"/>
            <ac:spMk id="2" creationId="{9B1D4003-4C26-D607-0273-03B24F440D3B}"/>
          </ac:spMkLst>
        </pc:spChg>
        <pc:spChg chg="mod">
          <ac:chgData name="shingle sebastian" userId="c0802f5289d6354e" providerId="LiveId" clId="{9698A8D9-71D8-487A-B6D9-33FAEC8CCF63}" dt="2024-09-26T04:49:02.618" v="266" actId="26606"/>
          <ac:spMkLst>
            <pc:docMk/>
            <pc:sldMk cId="4286740578" sldId="467"/>
            <ac:spMk id="3" creationId="{F60AEFD7-6110-0D68-321B-C891EB4DB928}"/>
          </ac:spMkLst>
        </pc:spChg>
        <pc:spChg chg="add">
          <ac:chgData name="shingle sebastian" userId="c0802f5289d6354e" providerId="LiveId" clId="{9698A8D9-71D8-487A-B6D9-33FAEC8CCF63}" dt="2024-09-26T04:49:02.618" v="266" actId="26606"/>
          <ac:spMkLst>
            <pc:docMk/>
            <pc:sldMk cId="4286740578" sldId="467"/>
            <ac:spMk id="10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49:02.618" v="266" actId="26606"/>
          <ac:spMkLst>
            <pc:docMk/>
            <pc:sldMk cId="4286740578" sldId="467"/>
            <ac:spMk id="12" creationId="{71877DBC-BB60-40F0-AC93-2ACDBAAE60CE}"/>
          </ac:spMkLst>
        </pc:spChg>
        <pc:picChg chg="add mod">
          <ac:chgData name="shingle sebastian" userId="c0802f5289d6354e" providerId="LiveId" clId="{9698A8D9-71D8-487A-B6D9-33FAEC8CCF63}" dt="2024-09-26T04:49:02.618" v="266" actId="26606"/>
          <ac:picMkLst>
            <pc:docMk/>
            <pc:sldMk cId="4286740578" sldId="467"/>
            <ac:picMk id="5" creationId="{3D54137D-BF47-EA5A-8712-2151CBBB3ACF}"/>
          </ac:picMkLst>
        </pc:picChg>
      </pc:sldChg>
      <pc:sldChg chg="addSp modSp new mod setBg">
        <pc:chgData name="shingle sebastian" userId="c0802f5289d6354e" providerId="LiveId" clId="{9698A8D9-71D8-487A-B6D9-33FAEC8CCF63}" dt="2024-09-26T04:50:36.428" v="292" actId="313"/>
        <pc:sldMkLst>
          <pc:docMk/>
          <pc:sldMk cId="1107160099" sldId="468"/>
        </pc:sldMkLst>
        <pc:spChg chg="mod">
          <ac:chgData name="shingle sebastian" userId="c0802f5289d6354e" providerId="LiveId" clId="{9698A8D9-71D8-487A-B6D9-33FAEC8CCF63}" dt="2024-09-26T04:50:08.803" v="281" actId="26606"/>
          <ac:spMkLst>
            <pc:docMk/>
            <pc:sldMk cId="1107160099" sldId="468"/>
            <ac:spMk id="2" creationId="{D91992D4-7F1A-799F-D86F-E9D72575C2E2}"/>
          </ac:spMkLst>
        </pc:spChg>
        <pc:spChg chg="mod">
          <ac:chgData name="shingle sebastian" userId="c0802f5289d6354e" providerId="LiveId" clId="{9698A8D9-71D8-487A-B6D9-33FAEC8CCF63}" dt="2024-09-26T04:50:36.428" v="292" actId="313"/>
          <ac:spMkLst>
            <pc:docMk/>
            <pc:sldMk cId="1107160099" sldId="468"/>
            <ac:spMk id="3" creationId="{FDD2A5AD-1C46-9821-4DCF-9AAEB279B549}"/>
          </ac:spMkLst>
        </pc:spChg>
        <pc:spChg chg="add">
          <ac:chgData name="shingle sebastian" userId="c0802f5289d6354e" providerId="LiveId" clId="{9698A8D9-71D8-487A-B6D9-33FAEC8CCF63}" dt="2024-09-26T04:50:08.803" v="281" actId="26606"/>
          <ac:spMkLst>
            <pc:docMk/>
            <pc:sldMk cId="1107160099" sldId="468"/>
            <ac:spMk id="10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50:08.803" v="281" actId="26606"/>
          <ac:spMkLst>
            <pc:docMk/>
            <pc:sldMk cId="1107160099" sldId="468"/>
            <ac:spMk id="12" creationId="{71877DBC-BB60-40F0-AC93-2ACDBAAE60CE}"/>
          </ac:spMkLst>
        </pc:spChg>
        <pc:picChg chg="add mod">
          <ac:chgData name="shingle sebastian" userId="c0802f5289d6354e" providerId="LiveId" clId="{9698A8D9-71D8-487A-B6D9-33FAEC8CCF63}" dt="2024-09-26T04:50:08.803" v="281" actId="26606"/>
          <ac:picMkLst>
            <pc:docMk/>
            <pc:sldMk cId="1107160099" sldId="468"/>
            <ac:picMk id="5" creationId="{AB761728-7172-7534-43DF-69503F0E56AF}"/>
          </ac:picMkLst>
        </pc:picChg>
      </pc:sldChg>
      <pc:sldChg chg="addSp modSp new mod setBg">
        <pc:chgData name="shingle sebastian" userId="c0802f5289d6354e" providerId="LiveId" clId="{9698A8D9-71D8-487A-B6D9-33FAEC8CCF63}" dt="2024-09-26T04:51:20.197" v="319" actId="5793"/>
        <pc:sldMkLst>
          <pc:docMk/>
          <pc:sldMk cId="1476737699" sldId="469"/>
        </pc:sldMkLst>
        <pc:spChg chg="mod">
          <ac:chgData name="shingle sebastian" userId="c0802f5289d6354e" providerId="LiveId" clId="{9698A8D9-71D8-487A-B6D9-33FAEC8CCF63}" dt="2024-09-26T04:51:17.382" v="318" actId="26606"/>
          <ac:spMkLst>
            <pc:docMk/>
            <pc:sldMk cId="1476737699" sldId="469"/>
            <ac:spMk id="2" creationId="{ECE42222-8292-3E03-79D7-6413C342445F}"/>
          </ac:spMkLst>
        </pc:spChg>
        <pc:spChg chg="mod">
          <ac:chgData name="shingle sebastian" userId="c0802f5289d6354e" providerId="LiveId" clId="{9698A8D9-71D8-487A-B6D9-33FAEC8CCF63}" dt="2024-09-26T04:51:20.197" v="319" actId="5793"/>
          <ac:spMkLst>
            <pc:docMk/>
            <pc:sldMk cId="1476737699" sldId="469"/>
            <ac:spMk id="3" creationId="{5BE0831B-14B0-9DC1-C5CC-FEFA943DF4CE}"/>
          </ac:spMkLst>
        </pc:spChg>
        <pc:spChg chg="add">
          <ac:chgData name="shingle sebastian" userId="c0802f5289d6354e" providerId="LiveId" clId="{9698A8D9-71D8-487A-B6D9-33FAEC8CCF63}" dt="2024-09-26T04:51:17.382" v="318" actId="26606"/>
          <ac:spMkLst>
            <pc:docMk/>
            <pc:sldMk cId="1476737699" sldId="469"/>
            <ac:spMk id="10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51:17.382" v="318" actId="26606"/>
          <ac:spMkLst>
            <pc:docMk/>
            <pc:sldMk cId="1476737699" sldId="469"/>
            <ac:spMk id="12" creationId="{71877DBC-BB60-40F0-AC93-2ACDBAAE60CE}"/>
          </ac:spMkLst>
        </pc:spChg>
        <pc:picChg chg="add mod">
          <ac:chgData name="shingle sebastian" userId="c0802f5289d6354e" providerId="LiveId" clId="{9698A8D9-71D8-487A-B6D9-33FAEC8CCF63}" dt="2024-09-26T04:51:17.382" v="318" actId="26606"/>
          <ac:picMkLst>
            <pc:docMk/>
            <pc:sldMk cId="1476737699" sldId="469"/>
            <ac:picMk id="5" creationId="{E08B142B-A448-31F7-DBBC-198D10E1B9C6}"/>
          </ac:picMkLst>
        </pc:picChg>
      </pc:sldChg>
      <pc:sldChg chg="addSp modSp new mod setBg">
        <pc:chgData name="shingle sebastian" userId="c0802f5289d6354e" providerId="LiveId" clId="{9698A8D9-71D8-487A-B6D9-33FAEC8CCF63}" dt="2024-09-26T04:52:22.878" v="348" actId="313"/>
        <pc:sldMkLst>
          <pc:docMk/>
          <pc:sldMk cId="3251796746" sldId="470"/>
        </pc:sldMkLst>
        <pc:spChg chg="mod">
          <ac:chgData name="shingle sebastian" userId="c0802f5289d6354e" providerId="LiveId" clId="{9698A8D9-71D8-487A-B6D9-33FAEC8CCF63}" dt="2024-09-26T04:52:02.185" v="340" actId="26606"/>
          <ac:spMkLst>
            <pc:docMk/>
            <pc:sldMk cId="3251796746" sldId="470"/>
            <ac:spMk id="2" creationId="{D44672CF-7C68-1688-D472-89A1F7EE7721}"/>
          </ac:spMkLst>
        </pc:spChg>
        <pc:spChg chg="mod">
          <ac:chgData name="shingle sebastian" userId="c0802f5289d6354e" providerId="LiveId" clId="{9698A8D9-71D8-487A-B6D9-33FAEC8CCF63}" dt="2024-09-26T04:52:22.878" v="348" actId="313"/>
          <ac:spMkLst>
            <pc:docMk/>
            <pc:sldMk cId="3251796746" sldId="470"/>
            <ac:spMk id="3" creationId="{C27C3705-9E22-6D5F-D942-6F8066142AC3}"/>
          </ac:spMkLst>
        </pc:spChg>
        <pc:spChg chg="add">
          <ac:chgData name="shingle sebastian" userId="c0802f5289d6354e" providerId="LiveId" clId="{9698A8D9-71D8-487A-B6D9-33FAEC8CCF63}" dt="2024-09-26T04:52:02.185" v="340" actId="26606"/>
          <ac:spMkLst>
            <pc:docMk/>
            <pc:sldMk cId="3251796746" sldId="470"/>
            <ac:spMk id="10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52:02.185" v="340" actId="26606"/>
          <ac:spMkLst>
            <pc:docMk/>
            <pc:sldMk cId="3251796746" sldId="470"/>
            <ac:spMk id="12" creationId="{71877DBC-BB60-40F0-AC93-2ACDBAAE60CE}"/>
          </ac:spMkLst>
        </pc:spChg>
        <pc:picChg chg="add mod">
          <ac:chgData name="shingle sebastian" userId="c0802f5289d6354e" providerId="LiveId" clId="{9698A8D9-71D8-487A-B6D9-33FAEC8CCF63}" dt="2024-09-26T04:52:06.187" v="341" actId="27614"/>
          <ac:picMkLst>
            <pc:docMk/>
            <pc:sldMk cId="3251796746" sldId="470"/>
            <ac:picMk id="5" creationId="{F5EAC94D-04BB-A4D9-96A6-7F3764730599}"/>
          </ac:picMkLst>
        </pc:picChg>
      </pc:sldChg>
      <pc:sldChg chg="addSp modSp new mod setBg">
        <pc:chgData name="shingle sebastian" userId="c0802f5289d6354e" providerId="LiveId" clId="{9698A8D9-71D8-487A-B6D9-33FAEC8CCF63}" dt="2024-09-26T04:52:56.272" v="362" actId="5793"/>
        <pc:sldMkLst>
          <pc:docMk/>
          <pc:sldMk cId="3142966041" sldId="471"/>
        </pc:sldMkLst>
        <pc:spChg chg="mod">
          <ac:chgData name="shingle sebastian" userId="c0802f5289d6354e" providerId="LiveId" clId="{9698A8D9-71D8-487A-B6D9-33FAEC8CCF63}" dt="2024-09-26T04:52:53.717" v="361" actId="26606"/>
          <ac:spMkLst>
            <pc:docMk/>
            <pc:sldMk cId="3142966041" sldId="471"/>
            <ac:spMk id="2" creationId="{BD925765-D5A4-CFDC-8735-A0F36478943F}"/>
          </ac:spMkLst>
        </pc:spChg>
        <pc:spChg chg="mod">
          <ac:chgData name="shingle sebastian" userId="c0802f5289d6354e" providerId="LiveId" clId="{9698A8D9-71D8-487A-B6D9-33FAEC8CCF63}" dt="2024-09-26T04:52:56.272" v="362" actId="5793"/>
          <ac:spMkLst>
            <pc:docMk/>
            <pc:sldMk cId="3142966041" sldId="471"/>
            <ac:spMk id="3" creationId="{AFAF2CCF-3390-74C2-D10E-B55A369EE699}"/>
          </ac:spMkLst>
        </pc:spChg>
        <pc:spChg chg="add">
          <ac:chgData name="shingle sebastian" userId="c0802f5289d6354e" providerId="LiveId" clId="{9698A8D9-71D8-487A-B6D9-33FAEC8CCF63}" dt="2024-09-26T04:52:53.717" v="361" actId="26606"/>
          <ac:spMkLst>
            <pc:docMk/>
            <pc:sldMk cId="3142966041" sldId="471"/>
            <ac:spMk id="10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52:53.717" v="361" actId="26606"/>
          <ac:spMkLst>
            <pc:docMk/>
            <pc:sldMk cId="3142966041" sldId="471"/>
            <ac:spMk id="12" creationId="{71877DBC-BB60-40F0-AC93-2ACDBAAE60CE}"/>
          </ac:spMkLst>
        </pc:spChg>
        <pc:picChg chg="add mod">
          <ac:chgData name="shingle sebastian" userId="c0802f5289d6354e" providerId="LiveId" clId="{9698A8D9-71D8-487A-B6D9-33FAEC8CCF63}" dt="2024-09-26T04:52:53.717" v="361" actId="26606"/>
          <ac:picMkLst>
            <pc:docMk/>
            <pc:sldMk cId="3142966041" sldId="471"/>
            <ac:picMk id="5" creationId="{AA816370-2DC6-29CB-4D34-D7414273ECAA}"/>
          </ac:picMkLst>
        </pc:picChg>
      </pc:sldChg>
      <pc:sldChg chg="addSp modSp new mod setBg">
        <pc:chgData name="shingle sebastian" userId="c0802f5289d6354e" providerId="LiveId" clId="{9698A8D9-71D8-487A-B6D9-33FAEC8CCF63}" dt="2024-09-26T04:53:44.167" v="377" actId="27614"/>
        <pc:sldMkLst>
          <pc:docMk/>
          <pc:sldMk cId="709157926" sldId="472"/>
        </pc:sldMkLst>
        <pc:spChg chg="mod">
          <ac:chgData name="shingle sebastian" userId="c0802f5289d6354e" providerId="LiveId" clId="{9698A8D9-71D8-487A-B6D9-33FAEC8CCF63}" dt="2024-09-26T04:53:41.138" v="375" actId="26606"/>
          <ac:spMkLst>
            <pc:docMk/>
            <pc:sldMk cId="709157926" sldId="472"/>
            <ac:spMk id="2" creationId="{449C3D6B-763B-251A-CE38-02F4F8004A0D}"/>
          </ac:spMkLst>
        </pc:spChg>
        <pc:spChg chg="mod">
          <ac:chgData name="shingle sebastian" userId="c0802f5289d6354e" providerId="LiveId" clId="{9698A8D9-71D8-487A-B6D9-33FAEC8CCF63}" dt="2024-09-26T04:53:41.138" v="375" actId="26606"/>
          <ac:spMkLst>
            <pc:docMk/>
            <pc:sldMk cId="709157926" sldId="472"/>
            <ac:spMk id="3" creationId="{377A3A84-A409-7093-8F2E-11F8CCCC8AF1}"/>
          </ac:spMkLst>
        </pc:spChg>
        <pc:spChg chg="add">
          <ac:chgData name="shingle sebastian" userId="c0802f5289d6354e" providerId="LiveId" clId="{9698A8D9-71D8-487A-B6D9-33FAEC8CCF63}" dt="2024-09-26T04:53:41.138" v="375" actId="26606"/>
          <ac:spMkLst>
            <pc:docMk/>
            <pc:sldMk cId="709157926" sldId="472"/>
            <ac:spMk id="10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53:41.138" v="375" actId="26606"/>
          <ac:spMkLst>
            <pc:docMk/>
            <pc:sldMk cId="709157926" sldId="472"/>
            <ac:spMk id="12" creationId="{71877DBC-BB60-40F0-AC93-2ACDBAAE60CE}"/>
          </ac:spMkLst>
        </pc:spChg>
        <pc:picChg chg="add mod">
          <ac:chgData name="shingle sebastian" userId="c0802f5289d6354e" providerId="LiveId" clId="{9698A8D9-71D8-487A-B6D9-33FAEC8CCF63}" dt="2024-09-26T04:53:44.167" v="377" actId="27614"/>
          <ac:picMkLst>
            <pc:docMk/>
            <pc:sldMk cId="709157926" sldId="472"/>
            <ac:picMk id="5" creationId="{2C5E544B-BB3A-6631-0BAE-939D59BC3C01}"/>
          </ac:picMkLst>
        </pc:picChg>
      </pc:sldChg>
      <pc:sldChg chg="addSp delSp modSp new mod setBg addAnim delAnim">
        <pc:chgData name="shingle sebastian" userId="c0802f5289d6354e" providerId="LiveId" clId="{9698A8D9-71D8-487A-B6D9-33FAEC8CCF63}" dt="2024-09-26T04:54:56.121" v="397" actId="1076"/>
        <pc:sldMkLst>
          <pc:docMk/>
          <pc:sldMk cId="2912718769" sldId="473"/>
        </pc:sldMkLst>
        <pc:spChg chg="mod">
          <ac:chgData name="shingle sebastian" userId="c0802f5289d6354e" providerId="LiveId" clId="{9698A8D9-71D8-487A-B6D9-33FAEC8CCF63}" dt="2024-09-26T04:54:50.392" v="395" actId="26606"/>
          <ac:spMkLst>
            <pc:docMk/>
            <pc:sldMk cId="2912718769" sldId="473"/>
            <ac:spMk id="2" creationId="{B7BE09D4-5DD1-AD9E-2F41-8CB88B5B7C18}"/>
          </ac:spMkLst>
        </pc:spChg>
        <pc:spChg chg="del">
          <ac:chgData name="shingle sebastian" userId="c0802f5289d6354e" providerId="LiveId" clId="{9698A8D9-71D8-487A-B6D9-33FAEC8CCF63}" dt="2024-09-26T04:54:14.623" v="388" actId="478"/>
          <ac:spMkLst>
            <pc:docMk/>
            <pc:sldMk cId="2912718769" sldId="473"/>
            <ac:spMk id="3" creationId="{5182E300-5344-20ED-FE91-81CF96526382}"/>
          </ac:spMkLst>
        </pc:spChg>
        <pc:spChg chg="add del">
          <ac:chgData name="shingle sebastian" userId="c0802f5289d6354e" providerId="LiveId" clId="{9698A8D9-71D8-487A-B6D9-33FAEC8CCF63}" dt="2024-09-26T04:54:50.386" v="394" actId="26606"/>
          <ac:spMkLst>
            <pc:docMk/>
            <pc:sldMk cId="2912718769" sldId="473"/>
            <ac:spMk id="7" creationId="{9B7AD9F6-8CE7-4299-8FC6-328F4DCD3FF9}"/>
          </ac:spMkLst>
        </pc:spChg>
        <pc:spChg chg="add del">
          <ac:chgData name="shingle sebastian" userId="c0802f5289d6354e" providerId="LiveId" clId="{9698A8D9-71D8-487A-B6D9-33FAEC8CCF63}" dt="2024-09-26T04:54:50.386" v="394" actId="26606"/>
          <ac:spMkLst>
            <pc:docMk/>
            <pc:sldMk cId="2912718769" sldId="473"/>
            <ac:spMk id="8" creationId="{F49775AF-8896-43EE-92C6-83497D6DC56F}"/>
          </ac:spMkLst>
        </pc:spChg>
        <pc:spChg chg="add del">
          <ac:chgData name="shingle sebastian" userId="c0802f5289d6354e" providerId="LiveId" clId="{9698A8D9-71D8-487A-B6D9-33FAEC8CCF63}" dt="2024-09-26T04:54:27.793" v="391" actId="26606"/>
          <ac:spMkLst>
            <pc:docMk/>
            <pc:sldMk cId="2912718769" sldId="473"/>
            <ac:spMk id="10" creationId="{665DBBEF-238B-476B-96AB-8AAC3224ECEA}"/>
          </ac:spMkLst>
        </pc:spChg>
        <pc:spChg chg="add">
          <ac:chgData name="shingle sebastian" userId="c0802f5289d6354e" providerId="LiveId" clId="{9698A8D9-71D8-487A-B6D9-33FAEC8CCF63}" dt="2024-09-26T04:54:50.392" v="395" actId="26606"/>
          <ac:spMkLst>
            <pc:docMk/>
            <pc:sldMk cId="2912718769" sldId="473"/>
            <ac:spMk id="11" creationId="{665DBBEF-238B-476B-96AB-8AAC3224ECEA}"/>
          </ac:spMkLst>
        </pc:spChg>
        <pc:spChg chg="add del">
          <ac:chgData name="shingle sebastian" userId="c0802f5289d6354e" providerId="LiveId" clId="{9698A8D9-71D8-487A-B6D9-33FAEC8CCF63}" dt="2024-09-26T04:54:27.793" v="391" actId="26606"/>
          <ac:spMkLst>
            <pc:docMk/>
            <pc:sldMk cId="2912718769" sldId="473"/>
            <ac:spMk id="12" creationId="{3FCFB1DE-0B7E-48CC-BA90-B2AB0889F9D6}"/>
          </ac:spMkLst>
        </pc:spChg>
        <pc:spChg chg="add">
          <ac:chgData name="shingle sebastian" userId="c0802f5289d6354e" providerId="LiveId" clId="{9698A8D9-71D8-487A-B6D9-33FAEC8CCF63}" dt="2024-09-26T04:54:50.392" v="395" actId="26606"/>
          <ac:spMkLst>
            <pc:docMk/>
            <pc:sldMk cId="2912718769" sldId="473"/>
            <ac:spMk id="13" creationId="{3FCFB1DE-0B7E-48CC-BA90-B2AB0889F9D6}"/>
          </ac:spMkLst>
        </pc:spChg>
        <pc:picChg chg="add mod">
          <ac:chgData name="shingle sebastian" userId="c0802f5289d6354e" providerId="LiveId" clId="{9698A8D9-71D8-487A-B6D9-33FAEC8CCF63}" dt="2024-09-26T04:54:56.121" v="397" actId="1076"/>
          <ac:picMkLst>
            <pc:docMk/>
            <pc:sldMk cId="2912718769" sldId="473"/>
            <ac:picMk id="5" creationId="{5B44439F-7871-D2DA-E2E4-6C2EF5A73418}"/>
          </ac:picMkLst>
        </pc:picChg>
      </pc:sldChg>
      <pc:sldChg chg="addSp delSp modSp new mod setBg">
        <pc:chgData name="shingle sebastian" userId="c0802f5289d6354e" providerId="LiveId" clId="{9698A8D9-71D8-487A-B6D9-33FAEC8CCF63}" dt="2024-09-26T04:56:00.122" v="431" actId="14100"/>
        <pc:sldMkLst>
          <pc:docMk/>
          <pc:sldMk cId="2707490487" sldId="474"/>
        </pc:sldMkLst>
        <pc:spChg chg="mod">
          <ac:chgData name="shingle sebastian" userId="c0802f5289d6354e" providerId="LiveId" clId="{9698A8D9-71D8-487A-B6D9-33FAEC8CCF63}" dt="2024-09-26T04:55:42.857" v="410" actId="26606"/>
          <ac:spMkLst>
            <pc:docMk/>
            <pc:sldMk cId="2707490487" sldId="474"/>
            <ac:spMk id="2" creationId="{E318D8FE-2855-2526-B784-0807F694E54E}"/>
          </ac:spMkLst>
        </pc:spChg>
        <pc:spChg chg="del">
          <ac:chgData name="shingle sebastian" userId="c0802f5289d6354e" providerId="LiveId" clId="{9698A8D9-71D8-487A-B6D9-33FAEC8CCF63}" dt="2024-09-26T04:55:36.645" v="407" actId="478"/>
          <ac:spMkLst>
            <pc:docMk/>
            <pc:sldMk cId="2707490487" sldId="474"/>
            <ac:spMk id="3" creationId="{4ADE939E-CD72-CF9E-D9EC-BF44AFA1ACEA}"/>
          </ac:spMkLst>
        </pc:spChg>
        <pc:spChg chg="add">
          <ac:chgData name="shingle sebastian" userId="c0802f5289d6354e" providerId="LiveId" clId="{9698A8D9-71D8-487A-B6D9-33FAEC8CCF63}" dt="2024-09-26T04:55:42.857" v="410" actId="26606"/>
          <ac:spMkLst>
            <pc:docMk/>
            <pc:sldMk cId="2707490487" sldId="474"/>
            <ac:spMk id="10" creationId="{665DBBEF-238B-476B-96AB-8AAC3224ECEA}"/>
          </ac:spMkLst>
        </pc:spChg>
        <pc:spChg chg="add">
          <ac:chgData name="shingle sebastian" userId="c0802f5289d6354e" providerId="LiveId" clId="{9698A8D9-71D8-487A-B6D9-33FAEC8CCF63}" dt="2024-09-26T04:55:42.857" v="410" actId="26606"/>
          <ac:spMkLst>
            <pc:docMk/>
            <pc:sldMk cId="2707490487" sldId="474"/>
            <ac:spMk id="12" creationId="{3FCFB1DE-0B7E-48CC-BA90-B2AB0889F9D6}"/>
          </ac:spMkLst>
        </pc:spChg>
        <pc:picChg chg="add mod">
          <ac:chgData name="shingle sebastian" userId="c0802f5289d6354e" providerId="LiveId" clId="{9698A8D9-71D8-487A-B6D9-33FAEC8CCF63}" dt="2024-09-26T04:56:00.122" v="431" actId="14100"/>
          <ac:picMkLst>
            <pc:docMk/>
            <pc:sldMk cId="2707490487" sldId="474"/>
            <ac:picMk id="5" creationId="{C46DECAC-2702-A5CE-0349-F1E5311C42E0}"/>
          </ac:picMkLst>
        </pc:picChg>
      </pc:sldChg>
      <pc:sldChg chg="addSp delSp modSp new mod setBg">
        <pc:chgData name="shingle sebastian" userId="c0802f5289d6354e" providerId="LiveId" clId="{9698A8D9-71D8-487A-B6D9-33FAEC8CCF63}" dt="2024-09-26T04:56:32.736" v="448" actId="27614"/>
        <pc:sldMkLst>
          <pc:docMk/>
          <pc:sldMk cId="3018202108" sldId="475"/>
        </pc:sldMkLst>
        <pc:spChg chg="mod">
          <ac:chgData name="shingle sebastian" userId="c0802f5289d6354e" providerId="LiveId" clId="{9698A8D9-71D8-487A-B6D9-33FAEC8CCF63}" dt="2024-09-26T04:56:29.333" v="446" actId="26606"/>
          <ac:spMkLst>
            <pc:docMk/>
            <pc:sldMk cId="3018202108" sldId="475"/>
            <ac:spMk id="2" creationId="{BB28922D-1EA0-1BB1-9A8B-C0B04540EA8E}"/>
          </ac:spMkLst>
        </pc:spChg>
        <pc:spChg chg="del">
          <ac:chgData name="shingle sebastian" userId="c0802f5289d6354e" providerId="LiveId" clId="{9698A8D9-71D8-487A-B6D9-33FAEC8CCF63}" dt="2024-09-26T04:56:25.879" v="444" actId="22"/>
          <ac:spMkLst>
            <pc:docMk/>
            <pc:sldMk cId="3018202108" sldId="475"/>
            <ac:spMk id="3" creationId="{E732DA0F-7DF3-A87D-25D7-413F321A0B2A}"/>
          </ac:spMkLst>
        </pc:spChg>
        <pc:spChg chg="add">
          <ac:chgData name="shingle sebastian" userId="c0802f5289d6354e" providerId="LiveId" clId="{9698A8D9-71D8-487A-B6D9-33FAEC8CCF63}" dt="2024-09-26T04:56:29.333" v="446" actId="26606"/>
          <ac:spMkLst>
            <pc:docMk/>
            <pc:sldMk cId="3018202108" sldId="475"/>
            <ac:spMk id="10" creationId="{665DBBEF-238B-476B-96AB-8AAC3224ECEA}"/>
          </ac:spMkLst>
        </pc:spChg>
        <pc:spChg chg="add">
          <ac:chgData name="shingle sebastian" userId="c0802f5289d6354e" providerId="LiveId" clId="{9698A8D9-71D8-487A-B6D9-33FAEC8CCF63}" dt="2024-09-26T04:56:29.333" v="446" actId="26606"/>
          <ac:spMkLst>
            <pc:docMk/>
            <pc:sldMk cId="3018202108" sldId="475"/>
            <ac:spMk id="12" creationId="{3FCFB1DE-0B7E-48CC-BA90-B2AB0889F9D6}"/>
          </ac:spMkLst>
        </pc:spChg>
        <pc:picChg chg="add mod ord">
          <ac:chgData name="shingle sebastian" userId="c0802f5289d6354e" providerId="LiveId" clId="{9698A8D9-71D8-487A-B6D9-33FAEC8CCF63}" dt="2024-09-26T04:56:32.736" v="448" actId="27614"/>
          <ac:picMkLst>
            <pc:docMk/>
            <pc:sldMk cId="3018202108" sldId="475"/>
            <ac:picMk id="5" creationId="{71E454A0-69AE-364F-F0C1-C9E442AF0A91}"/>
          </ac:picMkLst>
        </pc:picChg>
      </pc:sldChg>
      <pc:sldChg chg="addSp modSp new mod setBg">
        <pc:chgData name="shingle sebastian" userId="c0802f5289d6354e" providerId="LiveId" clId="{9698A8D9-71D8-487A-B6D9-33FAEC8CCF63}" dt="2024-09-26T04:57:23.834" v="473" actId="14100"/>
        <pc:sldMkLst>
          <pc:docMk/>
          <pc:sldMk cId="1359736777" sldId="476"/>
        </pc:sldMkLst>
        <pc:spChg chg="mod">
          <ac:chgData name="shingle sebastian" userId="c0802f5289d6354e" providerId="LiveId" clId="{9698A8D9-71D8-487A-B6D9-33FAEC8CCF63}" dt="2024-09-26T04:57:15.149" v="471" actId="26606"/>
          <ac:spMkLst>
            <pc:docMk/>
            <pc:sldMk cId="1359736777" sldId="476"/>
            <ac:spMk id="2" creationId="{C0705CB3-BAFE-D0DE-AEB0-F38390807984}"/>
          </ac:spMkLst>
        </pc:spChg>
        <pc:spChg chg="mod">
          <ac:chgData name="shingle sebastian" userId="c0802f5289d6354e" providerId="LiveId" clId="{9698A8D9-71D8-487A-B6D9-33FAEC8CCF63}" dt="2024-09-26T04:57:15.149" v="471" actId="26606"/>
          <ac:spMkLst>
            <pc:docMk/>
            <pc:sldMk cId="1359736777" sldId="476"/>
            <ac:spMk id="3" creationId="{A9D839CE-A38C-D924-0DEB-40460E6BA181}"/>
          </ac:spMkLst>
        </pc:spChg>
        <pc:spChg chg="add">
          <ac:chgData name="shingle sebastian" userId="c0802f5289d6354e" providerId="LiveId" clId="{9698A8D9-71D8-487A-B6D9-33FAEC8CCF63}" dt="2024-09-26T04:57:15.149" v="471" actId="26606"/>
          <ac:spMkLst>
            <pc:docMk/>
            <pc:sldMk cId="1359736777" sldId="476"/>
            <ac:spMk id="10" creationId="{743AA782-23D1-4521-8CAD-47662984AA08}"/>
          </ac:spMkLst>
        </pc:spChg>
        <pc:spChg chg="add">
          <ac:chgData name="shingle sebastian" userId="c0802f5289d6354e" providerId="LiveId" clId="{9698A8D9-71D8-487A-B6D9-33FAEC8CCF63}" dt="2024-09-26T04:57:15.149" v="471" actId="26606"/>
          <ac:spMkLst>
            <pc:docMk/>
            <pc:sldMk cId="1359736777" sldId="476"/>
            <ac:spMk id="12" creationId="{650D18FE-0824-4A46-B22C-A86B52E5780A}"/>
          </ac:spMkLst>
        </pc:spChg>
        <pc:picChg chg="add mod">
          <ac:chgData name="shingle sebastian" userId="c0802f5289d6354e" providerId="LiveId" clId="{9698A8D9-71D8-487A-B6D9-33FAEC8CCF63}" dt="2024-09-26T04:57:23.834" v="473" actId="14100"/>
          <ac:picMkLst>
            <pc:docMk/>
            <pc:sldMk cId="1359736777" sldId="476"/>
            <ac:picMk id="5" creationId="{28E5418B-7889-E3E8-558C-DA298B1F1742}"/>
          </ac:picMkLst>
        </pc:picChg>
      </pc:sldChg>
      <pc:sldMasterChg chg="delSldLayout">
        <pc:chgData name="shingle sebastian" userId="c0802f5289d6354e" providerId="LiveId" clId="{9698A8D9-71D8-487A-B6D9-33FAEC8CCF63}" dt="2024-09-26T04:39:14.488" v="6" actId="2696"/>
        <pc:sldMasterMkLst>
          <pc:docMk/>
          <pc:sldMasterMk cId="3755324670" sldId="2147483661"/>
        </pc:sldMasterMkLst>
        <pc:sldLayoutChg chg="del">
          <pc:chgData name="shingle sebastian" userId="c0802f5289d6354e" providerId="LiveId" clId="{9698A8D9-71D8-487A-B6D9-33FAEC8CCF63}" dt="2024-09-26T04:39:14.488" v="6" actId="2696"/>
          <pc:sldLayoutMkLst>
            <pc:docMk/>
            <pc:sldMasterMk cId="3755324670" sldId="2147483661"/>
            <pc:sldLayoutMk cId="1235001640" sldId="2147483663"/>
          </pc:sldLayoutMkLst>
        </pc:sldLayoutChg>
      </pc:sldMasterChg>
    </pc:docChg>
  </pc:docChgLst>
  <pc:docChgLst>
    <pc:chgData name="shingle sebastian" userId="c0802f5289d6354e" providerId="LiveId" clId="{11343FB6-E193-40C8-A23B-7609C425B92F}"/>
    <pc:docChg chg="undo custSel addSld delSld modSld">
      <pc:chgData name="shingle sebastian" userId="c0802f5289d6354e" providerId="LiveId" clId="{11343FB6-E193-40C8-A23B-7609C425B92F}" dt="2024-09-23T11:26:28.704" v="433" actId="1076"/>
      <pc:docMkLst>
        <pc:docMk/>
      </pc:docMkLst>
      <pc:sldChg chg="modSp mod">
        <pc:chgData name="shingle sebastian" userId="c0802f5289d6354e" providerId="LiveId" clId="{11343FB6-E193-40C8-A23B-7609C425B92F}" dt="2024-09-23T10:20:48.937" v="23" actId="20577"/>
        <pc:sldMkLst>
          <pc:docMk/>
          <pc:sldMk cId="0" sldId="257"/>
        </pc:sldMkLst>
        <pc:spChg chg="mod">
          <ac:chgData name="shingle sebastian" userId="c0802f5289d6354e" providerId="LiveId" clId="{11343FB6-E193-40C8-A23B-7609C425B92F}" dt="2024-09-23T10:20:48.937" v="23" actId="20577"/>
          <ac:spMkLst>
            <pc:docMk/>
            <pc:sldMk cId="0" sldId="257"/>
            <ac:spMk id="104" creationId="{00000000-0000-0000-0000-000000000000}"/>
          </ac:spMkLst>
        </pc:spChg>
      </pc:sldChg>
      <pc:sldChg chg="del">
        <pc:chgData name="shingle sebastian" userId="c0802f5289d6354e" providerId="LiveId" clId="{11343FB6-E193-40C8-A23B-7609C425B92F}" dt="2024-09-23T10:20:55.348" v="25" actId="47"/>
        <pc:sldMkLst>
          <pc:docMk/>
          <pc:sldMk cId="3563986803" sldId="367"/>
        </pc:sldMkLst>
      </pc:sldChg>
      <pc:sldChg chg="modSp mod">
        <pc:chgData name="shingle sebastian" userId="c0802f5289d6354e" providerId="LiveId" clId="{11343FB6-E193-40C8-A23B-7609C425B92F}" dt="2024-09-23T11:26:28.704" v="433" actId="1076"/>
        <pc:sldMkLst>
          <pc:docMk/>
          <pc:sldMk cId="766201152" sldId="384"/>
        </pc:sldMkLst>
        <pc:spChg chg="mod">
          <ac:chgData name="shingle sebastian" userId="c0802f5289d6354e" providerId="LiveId" clId="{11343FB6-E193-40C8-A23B-7609C425B92F}" dt="2024-09-23T11:26:28.704" v="433" actId="1076"/>
          <ac:spMkLst>
            <pc:docMk/>
            <pc:sldMk cId="766201152" sldId="384"/>
            <ac:spMk id="162" creationId="{00000000-0000-0000-0000-000000000000}"/>
          </ac:spMkLst>
        </pc:spChg>
      </pc:sldChg>
      <pc:sldChg chg="addSp delSp modSp mod">
        <pc:chgData name="shingle sebastian" userId="c0802f5289d6354e" providerId="LiveId" clId="{11343FB6-E193-40C8-A23B-7609C425B92F}" dt="2024-09-23T10:21:58.672" v="31" actId="1076"/>
        <pc:sldMkLst>
          <pc:docMk/>
          <pc:sldMk cId="4032646805" sldId="395"/>
        </pc:sldMkLst>
        <pc:spChg chg="mod">
          <ac:chgData name="shingle sebastian" userId="c0802f5289d6354e" providerId="LiveId" clId="{11343FB6-E193-40C8-A23B-7609C425B92F}" dt="2024-09-23T10:21:58.672" v="31" actId="1076"/>
          <ac:spMkLst>
            <pc:docMk/>
            <pc:sldMk cId="4032646805" sldId="395"/>
            <ac:spMk id="3" creationId="{8612B368-1A8E-25AA-92C9-365B4FCD4726}"/>
          </ac:spMkLst>
        </pc:spChg>
        <pc:spChg chg="add mod">
          <ac:chgData name="shingle sebastian" userId="c0802f5289d6354e" providerId="LiveId" clId="{11343FB6-E193-40C8-A23B-7609C425B92F}" dt="2024-09-23T10:21:43.065" v="29" actId="1076"/>
          <ac:spMkLst>
            <pc:docMk/>
            <pc:sldMk cId="4032646805" sldId="395"/>
            <ac:spMk id="5" creationId="{15E6A1F1-526B-76FE-89C7-D45331347953}"/>
          </ac:spMkLst>
        </pc:spChg>
        <pc:spChg chg="del mod">
          <ac:chgData name="shingle sebastian" userId="c0802f5289d6354e" providerId="LiveId" clId="{11343FB6-E193-40C8-A23B-7609C425B92F}" dt="2024-09-23T10:21:33.715" v="27" actId="478"/>
          <ac:spMkLst>
            <pc:docMk/>
            <pc:sldMk cId="4032646805" sldId="395"/>
            <ac:spMk id="10" creationId="{00000000-0000-0000-0000-000000000000}"/>
          </ac:spMkLst>
        </pc:spChg>
        <pc:spChg chg="mod">
          <ac:chgData name="shingle sebastian" userId="c0802f5289d6354e" providerId="LiveId" clId="{11343FB6-E193-40C8-A23B-7609C425B92F}" dt="2024-09-23T10:21:54.939" v="30" actId="207"/>
          <ac:spMkLst>
            <pc:docMk/>
            <pc:sldMk cId="4032646805" sldId="395"/>
            <ac:spMk id="12" creationId="{00000000-0000-0000-0000-000000000000}"/>
          </ac:spMkLst>
        </pc:spChg>
      </pc:sldChg>
      <pc:sldChg chg="del">
        <pc:chgData name="shingle sebastian" userId="c0802f5289d6354e" providerId="LiveId" clId="{11343FB6-E193-40C8-A23B-7609C425B92F}" dt="2024-09-23T10:23:01.974" v="33" actId="47"/>
        <pc:sldMkLst>
          <pc:docMk/>
          <pc:sldMk cId="1902642682" sldId="417"/>
        </pc:sldMkLst>
      </pc:sldChg>
      <pc:sldChg chg="del">
        <pc:chgData name="shingle sebastian" userId="c0802f5289d6354e" providerId="LiveId" clId="{11343FB6-E193-40C8-A23B-7609C425B92F}" dt="2024-09-23T10:23:02.480" v="34" actId="47"/>
        <pc:sldMkLst>
          <pc:docMk/>
          <pc:sldMk cId="875558431" sldId="435"/>
        </pc:sldMkLst>
      </pc:sldChg>
      <pc:sldChg chg="del">
        <pc:chgData name="shingle sebastian" userId="c0802f5289d6354e" providerId="LiveId" clId="{11343FB6-E193-40C8-A23B-7609C425B92F}" dt="2024-09-23T10:23:03.100" v="35" actId="47"/>
        <pc:sldMkLst>
          <pc:docMk/>
          <pc:sldMk cId="3738111332" sldId="436"/>
        </pc:sldMkLst>
      </pc:sldChg>
      <pc:sldChg chg="del">
        <pc:chgData name="shingle sebastian" userId="c0802f5289d6354e" providerId="LiveId" clId="{11343FB6-E193-40C8-A23B-7609C425B92F}" dt="2024-09-23T10:23:03.849" v="36" actId="47"/>
        <pc:sldMkLst>
          <pc:docMk/>
          <pc:sldMk cId="3739580830" sldId="437"/>
        </pc:sldMkLst>
      </pc:sldChg>
      <pc:sldChg chg="del">
        <pc:chgData name="shingle sebastian" userId="c0802f5289d6354e" providerId="LiveId" clId="{11343FB6-E193-40C8-A23B-7609C425B92F}" dt="2024-09-23T10:23:04.415" v="37" actId="47"/>
        <pc:sldMkLst>
          <pc:docMk/>
          <pc:sldMk cId="3345711269" sldId="438"/>
        </pc:sldMkLst>
      </pc:sldChg>
      <pc:sldChg chg="del">
        <pc:chgData name="shingle sebastian" userId="c0802f5289d6354e" providerId="LiveId" clId="{11343FB6-E193-40C8-A23B-7609C425B92F}" dt="2024-09-23T10:23:05.171" v="38" actId="47"/>
        <pc:sldMkLst>
          <pc:docMk/>
          <pc:sldMk cId="630467353" sldId="439"/>
        </pc:sldMkLst>
      </pc:sldChg>
      <pc:sldChg chg="del">
        <pc:chgData name="shingle sebastian" userId="c0802f5289d6354e" providerId="LiveId" clId="{11343FB6-E193-40C8-A23B-7609C425B92F}" dt="2024-09-23T10:23:05.670" v="39" actId="47"/>
        <pc:sldMkLst>
          <pc:docMk/>
          <pc:sldMk cId="4104402354" sldId="440"/>
        </pc:sldMkLst>
      </pc:sldChg>
      <pc:sldChg chg="del">
        <pc:chgData name="shingle sebastian" userId="c0802f5289d6354e" providerId="LiveId" clId="{11343FB6-E193-40C8-A23B-7609C425B92F}" dt="2024-09-23T10:23:06.155" v="40" actId="47"/>
        <pc:sldMkLst>
          <pc:docMk/>
          <pc:sldMk cId="3624920925" sldId="441"/>
        </pc:sldMkLst>
      </pc:sldChg>
      <pc:sldChg chg="modSp mod">
        <pc:chgData name="shingle sebastian" userId="c0802f5289d6354e" providerId="LiveId" clId="{11343FB6-E193-40C8-A23B-7609C425B92F}" dt="2024-09-23T10:26:09.916" v="77" actId="404"/>
        <pc:sldMkLst>
          <pc:docMk/>
          <pc:sldMk cId="2691275798" sldId="442"/>
        </pc:sldMkLst>
        <pc:graphicFrameChg chg="mod modGraphic">
          <ac:chgData name="shingle sebastian" userId="c0802f5289d6354e" providerId="LiveId" clId="{11343FB6-E193-40C8-A23B-7609C425B92F}" dt="2024-09-23T10:26:09.916" v="77" actId="404"/>
          <ac:graphicFrameMkLst>
            <pc:docMk/>
            <pc:sldMk cId="2691275798" sldId="442"/>
            <ac:graphicFrameMk id="6" creationId="{00000000-0000-0000-0000-000000000000}"/>
          </ac:graphicFrameMkLst>
        </pc:graphicFrameChg>
      </pc:sldChg>
      <pc:sldChg chg="del">
        <pc:chgData name="shingle sebastian" userId="c0802f5289d6354e" providerId="LiveId" clId="{11343FB6-E193-40C8-A23B-7609C425B92F}" dt="2024-09-23T10:52:01.199" v="161" actId="47"/>
        <pc:sldMkLst>
          <pc:docMk/>
          <pc:sldMk cId="1783113934" sldId="443"/>
        </pc:sldMkLst>
      </pc:sldChg>
      <pc:sldChg chg="add">
        <pc:chgData name="shingle sebastian" userId="c0802f5289d6354e" providerId="LiveId" clId="{11343FB6-E193-40C8-A23B-7609C425B92F}" dt="2024-09-23T10:52:13.328" v="163"/>
        <pc:sldMkLst>
          <pc:docMk/>
          <pc:sldMk cId="2884802894" sldId="453"/>
        </pc:sldMkLst>
      </pc:sldChg>
      <pc:sldChg chg="del">
        <pc:chgData name="shingle sebastian" userId="c0802f5289d6354e" providerId="LiveId" clId="{11343FB6-E193-40C8-A23B-7609C425B92F}" dt="2024-09-23T10:52:08.005" v="162" actId="2696"/>
        <pc:sldMkLst>
          <pc:docMk/>
          <pc:sldMk cId="3151789720" sldId="453"/>
        </pc:sldMkLst>
      </pc:sldChg>
      <pc:sldChg chg="del">
        <pc:chgData name="shingle sebastian" userId="c0802f5289d6354e" providerId="LiveId" clId="{11343FB6-E193-40C8-A23B-7609C425B92F}" dt="2024-09-23T10:20:53.956" v="24" actId="47"/>
        <pc:sldMkLst>
          <pc:docMk/>
          <pc:sldMk cId="510670718" sldId="457"/>
        </pc:sldMkLst>
      </pc:sldChg>
      <pc:sldChg chg="modSp mod">
        <pc:chgData name="shingle sebastian" userId="c0802f5289d6354e" providerId="LiveId" clId="{11343FB6-E193-40C8-A23B-7609C425B92F}" dt="2024-09-23T10:51:53.857" v="160" actId="20577"/>
        <pc:sldMkLst>
          <pc:docMk/>
          <pc:sldMk cId="938474330" sldId="458"/>
        </pc:sldMkLst>
        <pc:spChg chg="mod">
          <ac:chgData name="shingle sebastian" userId="c0802f5289d6354e" providerId="LiveId" clId="{11343FB6-E193-40C8-A23B-7609C425B92F}" dt="2024-09-23T10:51:53.857" v="160" actId="20577"/>
          <ac:spMkLst>
            <pc:docMk/>
            <pc:sldMk cId="938474330" sldId="458"/>
            <ac:spMk id="5" creationId="{AAA4A4FC-2E0F-2723-0504-305BCB72AC9A}"/>
          </ac:spMkLst>
        </pc:spChg>
      </pc:sldChg>
      <pc:sldChg chg="del">
        <pc:chgData name="shingle sebastian" userId="c0802f5289d6354e" providerId="LiveId" clId="{11343FB6-E193-40C8-A23B-7609C425B92F}" dt="2024-09-23T10:23:13.383" v="41" actId="47"/>
        <pc:sldMkLst>
          <pc:docMk/>
          <pc:sldMk cId="1501028134" sldId="459"/>
        </pc:sldMkLst>
      </pc:sldChg>
      <pc:sldChg chg="del">
        <pc:chgData name="shingle sebastian" userId="c0802f5289d6354e" providerId="LiveId" clId="{11343FB6-E193-40C8-A23B-7609C425B92F}" dt="2024-09-23T10:22:32.023" v="32" actId="47"/>
        <pc:sldMkLst>
          <pc:docMk/>
          <pc:sldMk cId="1380889027" sldId="462"/>
        </pc:sldMkLst>
      </pc:sldChg>
      <pc:sldChg chg="modSp add mod">
        <pc:chgData name="shingle sebastian" userId="c0802f5289d6354e" providerId="LiveId" clId="{11343FB6-E193-40C8-A23B-7609C425B92F}" dt="2024-09-23T10:57:18.294" v="379" actId="1076"/>
        <pc:sldMkLst>
          <pc:docMk/>
          <pc:sldMk cId="2119619424" sldId="462"/>
        </pc:sldMkLst>
        <pc:spChg chg="mod">
          <ac:chgData name="shingle sebastian" userId="c0802f5289d6354e" providerId="LiveId" clId="{11343FB6-E193-40C8-A23B-7609C425B92F}" dt="2024-09-23T10:52:36.567" v="223" actId="20577"/>
          <ac:spMkLst>
            <pc:docMk/>
            <pc:sldMk cId="2119619424" sldId="462"/>
            <ac:spMk id="4" creationId="{733317EC-0227-0FF1-D604-0D9E1F4E9180}"/>
          </ac:spMkLst>
        </pc:spChg>
        <pc:spChg chg="mod">
          <ac:chgData name="shingle sebastian" userId="c0802f5289d6354e" providerId="LiveId" clId="{11343FB6-E193-40C8-A23B-7609C425B92F}" dt="2024-09-23T10:57:18.294" v="379" actId="1076"/>
          <ac:spMkLst>
            <pc:docMk/>
            <pc:sldMk cId="2119619424" sldId="462"/>
            <ac:spMk id="5" creationId="{AAA4A4FC-2E0F-2723-0504-305BCB72AC9A}"/>
          </ac:spMkLst>
        </pc:spChg>
      </pc:sldChg>
    </pc:docChg>
  </pc:docChgLst>
  <pc:docChgLst>
    <pc:chgData name="Kireet Ajmani" userId="451caeb1bca02e44" providerId="LiveId" clId="{4E8714D1-30E1-43A2-90FD-86987ABCF239}"/>
    <pc:docChg chg="undo custSel addSld modSld sldOrd">
      <pc:chgData name="Kireet Ajmani" userId="451caeb1bca02e44" providerId="LiveId" clId="{4E8714D1-30E1-43A2-90FD-86987ABCF239}" dt="2024-08-26T16:53:24.628" v="460" actId="20577"/>
      <pc:docMkLst>
        <pc:docMk/>
      </pc:docMkLst>
      <pc:sldChg chg="ord">
        <pc:chgData name="Kireet Ajmani" userId="451caeb1bca02e44" providerId="LiveId" clId="{4E8714D1-30E1-43A2-90FD-86987ABCF239}" dt="2024-08-26T16:46:50.344" v="293"/>
        <pc:sldMkLst>
          <pc:docMk/>
          <pc:sldMk cId="1501028134" sldId="459"/>
        </pc:sldMkLst>
      </pc:sldChg>
      <pc:sldChg chg="modSp mod">
        <pc:chgData name="Kireet Ajmani" userId="451caeb1bca02e44" providerId="LiveId" clId="{4E8714D1-30E1-43A2-90FD-86987ABCF239}" dt="2024-08-26T16:53:24.628" v="460" actId="20577"/>
        <pc:sldMkLst>
          <pc:docMk/>
          <pc:sldMk cId="3013817174" sldId="460"/>
        </pc:sldMkLst>
        <pc:spChg chg="mod">
          <ac:chgData name="Kireet Ajmani" userId="451caeb1bca02e44" providerId="LiveId" clId="{4E8714D1-30E1-43A2-90FD-86987ABCF239}" dt="2024-08-26T16:53:24.628" v="460" actId="20577"/>
          <ac:spMkLst>
            <pc:docMk/>
            <pc:sldMk cId="3013817174" sldId="460"/>
            <ac:spMk id="5" creationId="{AAA4A4FC-2E0F-2723-0504-305BCB72AC9A}"/>
          </ac:spMkLst>
        </pc:spChg>
      </pc:sldChg>
      <pc:sldChg chg="modSp add mod">
        <pc:chgData name="Kireet Ajmani" userId="451caeb1bca02e44" providerId="LiveId" clId="{4E8714D1-30E1-43A2-90FD-86987ABCF239}" dt="2024-08-26T16:53:02.864" v="448" actId="113"/>
        <pc:sldMkLst>
          <pc:docMk/>
          <pc:sldMk cId="3910900013" sldId="461"/>
        </pc:sldMkLst>
        <pc:spChg chg="mod">
          <ac:chgData name="Kireet Ajmani" userId="451caeb1bca02e44" providerId="LiveId" clId="{4E8714D1-30E1-43A2-90FD-86987ABCF239}" dt="2024-08-26T16:35:30.876" v="191" actId="20577"/>
          <ac:spMkLst>
            <pc:docMk/>
            <pc:sldMk cId="3910900013" sldId="461"/>
            <ac:spMk id="4" creationId="{733317EC-0227-0FF1-D604-0D9E1F4E9180}"/>
          </ac:spMkLst>
        </pc:spChg>
        <pc:spChg chg="mod">
          <ac:chgData name="Kireet Ajmani" userId="451caeb1bca02e44" providerId="LiveId" clId="{4E8714D1-30E1-43A2-90FD-86987ABCF239}" dt="2024-08-26T16:53:02.864" v="448" actId="113"/>
          <ac:spMkLst>
            <pc:docMk/>
            <pc:sldMk cId="3910900013" sldId="461"/>
            <ac:spMk id="5" creationId="{AAA4A4FC-2E0F-2723-0504-305BCB72AC9A}"/>
          </ac:spMkLst>
        </pc:spChg>
      </pc:sldChg>
      <pc:sldChg chg="addSp delSp modSp add mod">
        <pc:chgData name="Kireet Ajmani" userId="451caeb1bca02e44" providerId="LiveId" clId="{4E8714D1-30E1-43A2-90FD-86987ABCF239}" dt="2024-08-26T16:45:57.656" v="291" actId="14100"/>
        <pc:sldMkLst>
          <pc:docMk/>
          <pc:sldMk cId="1380889027" sldId="462"/>
        </pc:sldMkLst>
        <pc:spChg chg="del">
          <ac:chgData name="Kireet Ajmani" userId="451caeb1bca02e44" providerId="LiveId" clId="{4E8714D1-30E1-43A2-90FD-86987ABCF239}" dt="2024-08-26T16:45:12.143" v="275" actId="478"/>
          <ac:spMkLst>
            <pc:docMk/>
            <pc:sldMk cId="1380889027" sldId="462"/>
            <ac:spMk id="4" creationId="{733317EC-0227-0FF1-D604-0D9E1F4E9180}"/>
          </ac:spMkLst>
        </pc:spChg>
        <pc:spChg chg="del">
          <ac:chgData name="Kireet Ajmani" userId="451caeb1bca02e44" providerId="LiveId" clId="{4E8714D1-30E1-43A2-90FD-86987ABCF239}" dt="2024-08-26T16:45:04.218" v="273" actId="478"/>
          <ac:spMkLst>
            <pc:docMk/>
            <pc:sldMk cId="1380889027" sldId="462"/>
            <ac:spMk id="5" creationId="{AAA4A4FC-2E0F-2723-0504-305BCB72AC9A}"/>
          </ac:spMkLst>
        </pc:spChg>
        <pc:spChg chg="add del mod">
          <ac:chgData name="Kireet Ajmani" userId="451caeb1bca02e44" providerId="LiveId" clId="{4E8714D1-30E1-43A2-90FD-86987ABCF239}" dt="2024-08-26T16:45:14.268" v="276" actId="478"/>
          <ac:spMkLst>
            <pc:docMk/>
            <pc:sldMk cId="1380889027" sldId="462"/>
            <ac:spMk id="7" creationId="{AE53666E-E255-38C3-38EF-F5B378246CE0}"/>
          </ac:spMkLst>
        </pc:spChg>
        <pc:picChg chg="add mod modCrop">
          <ac:chgData name="Kireet Ajmani" userId="451caeb1bca02e44" providerId="LiveId" clId="{4E8714D1-30E1-43A2-90FD-86987ABCF239}" dt="2024-08-26T16:45:57.656" v="291" actId="14100"/>
          <ac:picMkLst>
            <pc:docMk/>
            <pc:sldMk cId="1380889027" sldId="462"/>
            <ac:picMk id="3" creationId="{1E5AC824-0DE6-5F9F-EBE8-4BEC51B7FC1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#1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07E89-8919-41AF-8076-DEA1C085189D}" type="doc">
      <dgm:prSet loTypeId="urn:microsoft.com/office/officeart/2009/3/layout/StepUpProcess#1" loCatId="process" qsTypeId="urn:microsoft.com/office/officeart/2005/8/quickstyle/simple1#1" qsCatId="simple" csTypeId="urn:microsoft.com/office/officeart/2005/8/colors/accent3_4#1" csCatId="accent3" phldr="1"/>
      <dgm:spPr/>
      <dgm:t>
        <a:bodyPr/>
        <a:lstStyle/>
        <a:p>
          <a:endParaRPr lang="en-IN"/>
        </a:p>
      </dgm:t>
    </dgm:pt>
    <dgm:pt modelId="{EBFD7D67-1EB6-4A1F-8A3F-264D71CFD52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700" b="1" dirty="0">
              <a:latin typeface="Cambria" panose="02040503050406030204" pitchFamily="18" charset="0"/>
            </a:rPr>
            <a:t>Identification of Themes </a:t>
          </a:r>
          <a:r>
            <a:rPr lang="en-US" sz="1700" dirty="0">
              <a:latin typeface="Cambria" panose="02040503050406030204" pitchFamily="18" charset="0"/>
            </a:rPr>
            <a:t>&amp; Nodal Ministries</a:t>
          </a:r>
          <a:endParaRPr lang="en-IN" sz="1700" dirty="0">
            <a:latin typeface="Cambria" panose="02040503050406030204" pitchFamily="18" charset="0"/>
          </a:endParaRPr>
        </a:p>
      </dgm:t>
    </dgm:pt>
    <dgm:pt modelId="{71A8C03D-0222-46EE-B673-5199C7057082}" type="parTrans" cxnId="{E74AF4E7-19DD-4EEF-9059-E97A87187AC1}">
      <dgm:prSet/>
      <dgm:spPr/>
      <dgm:t>
        <a:bodyPr/>
        <a:lstStyle/>
        <a:p>
          <a:endParaRPr lang="en-IN" sz="2400"/>
        </a:p>
      </dgm:t>
    </dgm:pt>
    <dgm:pt modelId="{C44742FA-66DF-4044-83DC-055130384974}" type="sibTrans" cxnId="{E74AF4E7-19DD-4EEF-9059-E97A87187AC1}">
      <dgm:prSet/>
      <dgm:spPr/>
      <dgm:t>
        <a:bodyPr/>
        <a:lstStyle/>
        <a:p>
          <a:endParaRPr lang="en-IN" sz="2400"/>
        </a:p>
      </dgm:t>
    </dgm:pt>
    <dgm:pt modelId="{33FB0728-EACA-42EA-B574-F614D3B7EFD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700" dirty="0"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rPr>
            <a:t>Formation of </a:t>
          </a:r>
          <a:r>
            <a:rPr lang="en-IN" sz="1700" b="1" dirty="0"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rPr>
            <a:t>Working Groups </a:t>
          </a:r>
          <a:r>
            <a:rPr lang="en-IN" sz="1700" dirty="0"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rPr>
            <a:t>by Nodal Ministries </a:t>
          </a:r>
        </a:p>
      </dgm:t>
    </dgm:pt>
    <dgm:pt modelId="{75F269CB-F969-491E-8E01-C587FAF9E62A}" type="parTrans" cxnId="{E3DDE0DA-16BC-4259-A12C-6D013D9FCA10}">
      <dgm:prSet/>
      <dgm:spPr/>
      <dgm:t>
        <a:bodyPr/>
        <a:lstStyle/>
        <a:p>
          <a:endParaRPr lang="en-IN" sz="2400"/>
        </a:p>
      </dgm:t>
    </dgm:pt>
    <dgm:pt modelId="{F2E3ADB9-397D-47B6-9D03-4E6A40983E2A}" type="sibTrans" cxnId="{E3DDE0DA-16BC-4259-A12C-6D013D9FCA10}">
      <dgm:prSet/>
      <dgm:spPr/>
      <dgm:t>
        <a:bodyPr/>
        <a:lstStyle/>
        <a:p>
          <a:endParaRPr lang="en-IN" sz="2400"/>
        </a:p>
      </dgm:t>
    </dgm:pt>
    <dgm:pt modelId="{B941CD5B-EA62-42F7-981F-F1FD7B57548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700" b="1" dirty="0">
              <a:latin typeface="Cambria" panose="02040503050406030204" pitchFamily="18" charset="0"/>
              <a:sym typeface="Wingdings" panose="05000000000000000000" pitchFamily="2" charset="2"/>
            </a:rPr>
            <a:t>Concept Note </a:t>
          </a:r>
          <a:r>
            <a:rPr lang="en-IN" sz="1700" dirty="0">
              <a:latin typeface="Cambria" panose="02040503050406030204" pitchFamily="18" charset="0"/>
              <a:sym typeface="Wingdings" panose="05000000000000000000" pitchFamily="2" charset="2"/>
            </a:rPr>
            <a:t>by Nodal Ministry</a:t>
          </a:r>
          <a:endParaRPr lang="en-IN" sz="1700" dirty="0">
            <a:latin typeface="Cambria" panose="02040503050406030204" pitchFamily="18" charset="0"/>
          </a:endParaRPr>
        </a:p>
      </dgm:t>
    </dgm:pt>
    <dgm:pt modelId="{B6BBC6D6-1731-4641-9D65-9A276A386FBD}" type="parTrans" cxnId="{1FBEEE89-B471-415F-AE9A-B3E828EE2A47}">
      <dgm:prSet/>
      <dgm:spPr/>
      <dgm:t>
        <a:bodyPr/>
        <a:lstStyle/>
        <a:p>
          <a:endParaRPr lang="en-IN" sz="2400"/>
        </a:p>
      </dgm:t>
    </dgm:pt>
    <dgm:pt modelId="{2DDC9BA2-2ADD-434E-B8FF-2BB858720A17}" type="sibTrans" cxnId="{1FBEEE89-B471-415F-AE9A-B3E828EE2A47}">
      <dgm:prSet/>
      <dgm:spPr/>
      <dgm:t>
        <a:bodyPr/>
        <a:lstStyle/>
        <a:p>
          <a:endParaRPr lang="en-IN" sz="2400"/>
        </a:p>
      </dgm:t>
    </dgm:pt>
    <dgm:pt modelId="{F1A1577D-B393-4C91-B718-40C9F359C08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N" sz="1700" b="1" dirty="0">
              <a:latin typeface="Cambria" panose="02040503050406030204" pitchFamily="18" charset="0"/>
              <a:sym typeface="Wingdings" panose="05000000000000000000" pitchFamily="2" charset="2"/>
            </a:rPr>
            <a:t>Feedback Notes and State Specific Notes </a:t>
          </a:r>
          <a:r>
            <a:rPr lang="en-IN" sz="1700" dirty="0">
              <a:latin typeface="Cambria" panose="02040503050406030204" pitchFamily="18" charset="0"/>
              <a:sym typeface="Wingdings" panose="05000000000000000000" pitchFamily="2" charset="2"/>
            </a:rPr>
            <a:t>by States*</a:t>
          </a:r>
          <a:endParaRPr lang="en-IN" sz="1700" dirty="0">
            <a:latin typeface="Cambria" panose="02040503050406030204" pitchFamily="18" charset="0"/>
          </a:endParaRPr>
        </a:p>
      </dgm:t>
    </dgm:pt>
    <dgm:pt modelId="{A87F797F-D01E-4C64-919A-66F2888440A2}" type="parTrans" cxnId="{DE6A89C5-CB36-4880-9090-AF0394B6E271}">
      <dgm:prSet/>
      <dgm:spPr/>
      <dgm:t>
        <a:bodyPr/>
        <a:lstStyle/>
        <a:p>
          <a:endParaRPr lang="en-IN" sz="2400"/>
        </a:p>
      </dgm:t>
    </dgm:pt>
    <dgm:pt modelId="{A2F8BB82-21CE-4D23-A12C-16AAD29826A4}" type="sibTrans" cxnId="{DE6A89C5-CB36-4880-9090-AF0394B6E271}">
      <dgm:prSet/>
      <dgm:spPr/>
      <dgm:t>
        <a:bodyPr/>
        <a:lstStyle/>
        <a:p>
          <a:endParaRPr lang="en-IN" sz="2400"/>
        </a:p>
      </dgm:t>
    </dgm:pt>
    <dgm:pt modelId="{6604F2EB-FAD9-42C7-8019-B4583E47EE2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700" b="1" dirty="0">
              <a:latin typeface="Cambria" panose="02040503050406030204" pitchFamily="18" charset="0"/>
            </a:rPr>
            <a:t>Background Note </a:t>
          </a:r>
          <a:r>
            <a:rPr lang="en-US" sz="1700" dirty="0">
              <a:latin typeface="Cambria" panose="02040503050406030204" pitchFamily="18" charset="0"/>
            </a:rPr>
            <a:t>by </a:t>
          </a:r>
        </a:p>
        <a:p>
          <a:pPr>
            <a:lnSpc>
              <a:spcPct val="150000"/>
            </a:lnSpc>
          </a:pPr>
          <a:r>
            <a:rPr lang="en-US" sz="1700" dirty="0">
              <a:latin typeface="Cambria" panose="02040503050406030204" pitchFamily="18" charset="0"/>
            </a:rPr>
            <a:t>Nodal Ministry</a:t>
          </a:r>
          <a:endParaRPr lang="en-IN" sz="1700" dirty="0">
            <a:latin typeface="Cambria" panose="02040503050406030204" pitchFamily="18" charset="0"/>
          </a:endParaRPr>
        </a:p>
      </dgm:t>
    </dgm:pt>
    <dgm:pt modelId="{903AF60A-B15C-4DFE-A1DE-509A40987819}" type="parTrans" cxnId="{C3D18975-3E3F-461D-85B6-483438AC6CC4}">
      <dgm:prSet/>
      <dgm:spPr/>
      <dgm:t>
        <a:bodyPr/>
        <a:lstStyle/>
        <a:p>
          <a:endParaRPr lang="en-IN"/>
        </a:p>
      </dgm:t>
    </dgm:pt>
    <dgm:pt modelId="{3029289A-4F39-4DAE-A31F-7E02D742FB83}" type="sibTrans" cxnId="{C3D18975-3E3F-461D-85B6-483438AC6CC4}">
      <dgm:prSet/>
      <dgm:spPr/>
      <dgm:t>
        <a:bodyPr/>
        <a:lstStyle/>
        <a:p>
          <a:endParaRPr lang="en-IN"/>
        </a:p>
      </dgm:t>
    </dgm:pt>
    <dgm:pt modelId="{34D0196F-C568-4C02-B96B-EC827B05532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700" b="1" dirty="0">
              <a:latin typeface="Cambria" panose="02040503050406030204" pitchFamily="18" charset="0"/>
            </a:rPr>
            <a:t>Workshops</a:t>
          </a:r>
          <a:r>
            <a:rPr lang="en-US" sz="1700" dirty="0">
              <a:latin typeface="Cambria" panose="02040503050406030204" pitchFamily="18" charset="0"/>
            </a:rPr>
            <a:t> by Nodal Ministries with States &amp; UTs and other Stakeholders</a:t>
          </a:r>
          <a:r>
            <a:rPr lang="en-US" sz="1800" dirty="0"/>
            <a:t>*</a:t>
          </a:r>
          <a:endParaRPr lang="en-IN" sz="1800" dirty="0"/>
        </a:p>
      </dgm:t>
    </dgm:pt>
    <dgm:pt modelId="{3AA2676A-CE90-483D-85C0-745032958B4B}" type="parTrans" cxnId="{FD63A928-332D-45AE-9D82-4B61F9756A72}">
      <dgm:prSet/>
      <dgm:spPr/>
      <dgm:t>
        <a:bodyPr/>
        <a:lstStyle/>
        <a:p>
          <a:endParaRPr lang="en-IN"/>
        </a:p>
      </dgm:t>
    </dgm:pt>
    <dgm:pt modelId="{B2FDAFD5-5C02-4677-8578-CBDFEB280AE8}" type="sibTrans" cxnId="{FD63A928-332D-45AE-9D82-4B61F9756A72}">
      <dgm:prSet/>
      <dgm:spPr/>
      <dgm:t>
        <a:bodyPr/>
        <a:lstStyle/>
        <a:p>
          <a:endParaRPr lang="en-IN"/>
        </a:p>
      </dgm:t>
    </dgm:pt>
    <dgm:pt modelId="{1DD852A6-B52B-4792-9925-7DCA67CC58A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700" b="1" dirty="0">
              <a:latin typeface="Cambria" panose="02040503050406030204" pitchFamily="18" charset="0"/>
            </a:rPr>
            <a:t>  </a:t>
          </a:r>
          <a:r>
            <a:rPr lang="en-US" sz="1700" b="1" dirty="0" err="1">
              <a:latin typeface="Cambria" panose="02040503050406030204" pitchFamily="18" charset="0"/>
            </a:rPr>
            <a:t>Finalisation</a:t>
          </a:r>
          <a:r>
            <a:rPr lang="en-US" sz="1700" b="1" dirty="0">
              <a:latin typeface="Cambria" panose="02040503050406030204" pitchFamily="18" charset="0"/>
            </a:rPr>
            <a:t>       </a:t>
          </a:r>
          <a:r>
            <a:rPr lang="en-US" sz="1700" b="0" dirty="0">
              <a:latin typeface="Cambria" panose="02040503050406030204" pitchFamily="18" charset="0"/>
            </a:rPr>
            <a:t>of all elements of the </a:t>
          </a:r>
          <a:r>
            <a:rPr lang="en-US" sz="1700" b="0" dirty="0" err="1">
              <a:latin typeface="Cambria" panose="02040503050406030204" pitchFamily="18" charset="0"/>
            </a:rPr>
            <a:t>programme</a:t>
          </a:r>
          <a:endParaRPr lang="en-IN" sz="1700" b="1" dirty="0">
            <a:latin typeface="Cambria" panose="02040503050406030204" pitchFamily="18" charset="0"/>
          </a:endParaRPr>
        </a:p>
      </dgm:t>
    </dgm:pt>
    <dgm:pt modelId="{FD83EC8F-6455-4C53-9EDD-194773D487FB}" type="parTrans" cxnId="{C3ABE3F0-E799-4505-8F1D-108DB6099F2D}">
      <dgm:prSet/>
      <dgm:spPr/>
      <dgm:t>
        <a:bodyPr/>
        <a:lstStyle/>
        <a:p>
          <a:endParaRPr lang="en-IN"/>
        </a:p>
      </dgm:t>
    </dgm:pt>
    <dgm:pt modelId="{BDB1F998-54E8-4196-9C21-36D6476ABB2F}" type="sibTrans" cxnId="{C3ABE3F0-E799-4505-8F1D-108DB6099F2D}">
      <dgm:prSet/>
      <dgm:spPr/>
      <dgm:t>
        <a:bodyPr/>
        <a:lstStyle/>
        <a:p>
          <a:endParaRPr lang="en-IN"/>
        </a:p>
      </dgm:t>
    </dgm:pt>
    <dgm:pt modelId="{C5E2E8A0-A2F4-45D4-8989-58250987B76E}" type="pres">
      <dgm:prSet presAssocID="{8B307E89-8919-41AF-8076-DEA1C085189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626F72-1AC7-497F-AF7B-F85229489F5C}" type="pres">
      <dgm:prSet presAssocID="{EBFD7D67-1EB6-4A1F-8A3F-264D71CFD52B}" presName="composite" presStyleCnt="0"/>
      <dgm:spPr/>
    </dgm:pt>
    <dgm:pt modelId="{09D5B02C-9F96-4456-A784-4E2F53FBED2A}" type="pres">
      <dgm:prSet presAssocID="{EBFD7D67-1EB6-4A1F-8A3F-264D71CFD52B}" presName="LShape" presStyleLbl="alignNode1" presStyleIdx="0" presStyleCnt="13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17353045-DFB1-4EE8-9C47-AC8963C1AD07}" type="pres">
      <dgm:prSet presAssocID="{EBFD7D67-1EB6-4A1F-8A3F-264D71CFD52B}" presName="ParentText" presStyleLbl="revTx" presStyleIdx="0" presStyleCnt="7" custScaleX="117798" custLinFactNeighborX="11368" custLinFactNeighborY="1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0385D-3578-450F-B257-469FABFEB0A7}" type="pres">
      <dgm:prSet presAssocID="{EBFD7D67-1EB6-4A1F-8A3F-264D71CFD52B}" presName="Triangle" presStyleLbl="alignNode1" presStyleIdx="1" presStyleCnt="13" custLinFactNeighborX="49664" custLinFactNeighborY="29786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AF504523-8959-4F0D-96A8-7FADDE7F30E3}" type="pres">
      <dgm:prSet presAssocID="{C44742FA-66DF-4044-83DC-055130384974}" presName="sibTrans" presStyleCnt="0"/>
      <dgm:spPr/>
    </dgm:pt>
    <dgm:pt modelId="{1FAD1976-7917-4E47-8AB8-784C3A014706}" type="pres">
      <dgm:prSet presAssocID="{C44742FA-66DF-4044-83DC-055130384974}" presName="space" presStyleCnt="0"/>
      <dgm:spPr/>
    </dgm:pt>
    <dgm:pt modelId="{6FD66DF9-9F46-442D-9484-8BDC59E743C5}" type="pres">
      <dgm:prSet presAssocID="{33FB0728-EACA-42EA-B574-F614D3B7EFD1}" presName="composite" presStyleCnt="0"/>
      <dgm:spPr/>
    </dgm:pt>
    <dgm:pt modelId="{103B8307-EEC5-4F17-BA98-349C3AE05269}" type="pres">
      <dgm:prSet presAssocID="{33FB0728-EACA-42EA-B574-F614D3B7EFD1}" presName="LShape" presStyleLbl="alignNode1" presStyleIdx="2" presStyleCnt="13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6A7E0964-9D39-4539-81B9-0EAB207CEE3E}" type="pres">
      <dgm:prSet presAssocID="{33FB0728-EACA-42EA-B574-F614D3B7EFD1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B2C13-5CC0-40BC-8C58-B7006EDEED12}" type="pres">
      <dgm:prSet presAssocID="{33FB0728-EACA-42EA-B574-F614D3B7EFD1}" presName="Triangle" presStyleLbl="alignNode1" presStyleIdx="3" presStyleCnt="13" custLinFactNeighborX="39455" custLinFactNeighborY="46676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88730B77-FEE3-47BE-9986-2E50847AC82D}" type="pres">
      <dgm:prSet presAssocID="{F2E3ADB9-397D-47B6-9D03-4E6A40983E2A}" presName="sibTrans" presStyleCnt="0"/>
      <dgm:spPr/>
    </dgm:pt>
    <dgm:pt modelId="{99F8BCA5-1FD1-443C-899A-B76891468D40}" type="pres">
      <dgm:prSet presAssocID="{F2E3ADB9-397D-47B6-9D03-4E6A40983E2A}" presName="space" presStyleCnt="0"/>
      <dgm:spPr/>
    </dgm:pt>
    <dgm:pt modelId="{97D36290-1050-4D21-ACBA-324A67186FC4}" type="pres">
      <dgm:prSet presAssocID="{B941CD5B-EA62-42F7-981F-F1FD7B575489}" presName="composite" presStyleCnt="0"/>
      <dgm:spPr/>
    </dgm:pt>
    <dgm:pt modelId="{93B1E092-FF76-42DA-B9A3-EBB3A3DFC5E8}" type="pres">
      <dgm:prSet presAssocID="{B941CD5B-EA62-42F7-981F-F1FD7B575489}" presName="LShape" presStyleLbl="alignNode1" presStyleIdx="4" presStyleCnt="13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53A8BFD1-DA7A-442B-8F47-1408FCA2BEF3}" type="pres">
      <dgm:prSet presAssocID="{B941CD5B-EA62-42F7-981F-F1FD7B575489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90859-3383-4682-9455-4D350D229AA7}" type="pres">
      <dgm:prSet presAssocID="{B941CD5B-EA62-42F7-981F-F1FD7B575489}" presName="Triangle" presStyleLbl="alignNode1" presStyleIdx="5" presStyleCnt="13" custLinFactNeighborX="32434" custLinFactNeighborY="43723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D6A71EFA-BD79-4039-A15D-24F7BC3EF090}" type="pres">
      <dgm:prSet presAssocID="{2DDC9BA2-2ADD-434E-B8FF-2BB858720A17}" presName="sibTrans" presStyleCnt="0"/>
      <dgm:spPr/>
    </dgm:pt>
    <dgm:pt modelId="{99626EBF-796F-48E7-94E2-A705E2F98C5D}" type="pres">
      <dgm:prSet presAssocID="{2DDC9BA2-2ADD-434E-B8FF-2BB858720A17}" presName="space" presStyleCnt="0"/>
      <dgm:spPr/>
    </dgm:pt>
    <dgm:pt modelId="{0A6D2E06-607F-4AEA-91A0-328EC0C53BE2}" type="pres">
      <dgm:prSet presAssocID="{34D0196F-C568-4C02-B96B-EC827B05532A}" presName="composite" presStyleCnt="0"/>
      <dgm:spPr/>
    </dgm:pt>
    <dgm:pt modelId="{36A53CD5-E397-4DFF-9A4D-A08A1C9C89E4}" type="pres">
      <dgm:prSet presAssocID="{34D0196F-C568-4C02-B96B-EC827B05532A}" presName="LShape" presStyleLbl="alignNode1" presStyleIdx="6" presStyleCnt="13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E8280C5-BC21-405E-8F1A-3F9E2F6449D2}" type="pres">
      <dgm:prSet presAssocID="{34D0196F-C568-4C02-B96B-EC827B05532A}" presName="ParentText" presStyleLbl="revTx" presStyleIdx="3" presStyleCnt="7" custScaleX="126159" custLinFactNeighborX="9778" custLinFactNeighborY="-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D09B1-28EC-426A-991A-B5856A3091CB}" type="pres">
      <dgm:prSet presAssocID="{34D0196F-C568-4C02-B96B-EC827B05532A}" presName="Triangle" presStyleLbl="alignNode1" presStyleIdx="7" presStyleCnt="13" custLinFactNeighborX="24970" custLinFactNeighborY="44461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EDF516A2-2E47-4380-9F9C-24C3F6732F4C}" type="pres">
      <dgm:prSet presAssocID="{B2FDAFD5-5C02-4677-8578-CBDFEB280AE8}" presName="sibTrans" presStyleCnt="0"/>
      <dgm:spPr/>
    </dgm:pt>
    <dgm:pt modelId="{8A8C0E18-9E03-4B06-901F-518920BD843C}" type="pres">
      <dgm:prSet presAssocID="{B2FDAFD5-5C02-4677-8578-CBDFEB280AE8}" presName="space" presStyleCnt="0"/>
      <dgm:spPr/>
    </dgm:pt>
    <dgm:pt modelId="{2BE32BAA-D7E6-4819-954E-655F30FFCC07}" type="pres">
      <dgm:prSet presAssocID="{F1A1577D-B393-4C91-B718-40C9F359C084}" presName="composite" presStyleCnt="0"/>
      <dgm:spPr/>
    </dgm:pt>
    <dgm:pt modelId="{63532BFC-2971-4297-8707-6434E33570BB}" type="pres">
      <dgm:prSet presAssocID="{F1A1577D-B393-4C91-B718-40C9F359C084}" presName="LShape" presStyleLbl="alignNode1" presStyleIdx="8" presStyleCnt="13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283AAF6A-4B74-475C-B9FE-BD11596AE20A}" type="pres">
      <dgm:prSet presAssocID="{F1A1577D-B393-4C91-B718-40C9F359C084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751CE-0442-42B6-8EA3-C933C9BA4FDC}" type="pres">
      <dgm:prSet presAssocID="{F1A1577D-B393-4C91-B718-40C9F359C084}" presName="Triangle" presStyleLbl="alignNode1" presStyleIdx="9" presStyleCnt="13" custLinFactNeighborX="48911" custLinFactNeighborY="34622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56B49D6A-8BD3-4859-B4B2-00EF4B1EB012}" type="pres">
      <dgm:prSet presAssocID="{A2F8BB82-21CE-4D23-A12C-16AAD29826A4}" presName="sibTrans" presStyleCnt="0"/>
      <dgm:spPr/>
    </dgm:pt>
    <dgm:pt modelId="{A1A7107D-5802-4DD7-AE4B-58CA90830D24}" type="pres">
      <dgm:prSet presAssocID="{A2F8BB82-21CE-4D23-A12C-16AAD29826A4}" presName="space" presStyleCnt="0"/>
      <dgm:spPr/>
    </dgm:pt>
    <dgm:pt modelId="{EB3A3755-6F0F-427B-9597-90957073EE32}" type="pres">
      <dgm:prSet presAssocID="{6604F2EB-FAD9-42C7-8019-B4583E47EE2C}" presName="composite" presStyleCnt="0"/>
      <dgm:spPr/>
    </dgm:pt>
    <dgm:pt modelId="{7044AEC4-7EA5-4E19-8758-1EFDB5755030}" type="pres">
      <dgm:prSet presAssocID="{6604F2EB-FAD9-42C7-8019-B4583E47EE2C}" presName="LShape" presStyleLbl="alignNode1" presStyleIdx="10" presStyleCnt="13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0FC98B24-8780-4A66-BFE5-81C5AB264F37}" type="pres">
      <dgm:prSet presAssocID="{6604F2EB-FAD9-42C7-8019-B4583E47EE2C}" presName="ParentText" presStyleLbl="revTx" presStyleIdx="5" presStyleCnt="7" custScaleX="113165" custLinFactNeighborX="3119" custLinFactNeighborY="2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1D94A-FE8E-42BD-A981-4FE6A3BFE81E}" type="pres">
      <dgm:prSet presAssocID="{6604F2EB-FAD9-42C7-8019-B4583E47EE2C}" presName="Triangle" presStyleLbl="alignNode1" presStyleIdx="11" presStyleCnt="13" custLinFactNeighborX="55762" custLinFactNeighborY="16298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1F57C236-B06E-4BC5-9700-DE48A973158F}" type="pres">
      <dgm:prSet presAssocID="{3029289A-4F39-4DAE-A31F-7E02D742FB83}" presName="sibTrans" presStyleCnt="0"/>
      <dgm:spPr/>
    </dgm:pt>
    <dgm:pt modelId="{A27D3EAA-02A1-4050-8BFB-1F77DB509341}" type="pres">
      <dgm:prSet presAssocID="{3029289A-4F39-4DAE-A31F-7E02D742FB83}" presName="space" presStyleCnt="0"/>
      <dgm:spPr/>
    </dgm:pt>
    <dgm:pt modelId="{27E626B5-0D19-42A9-882A-8A7D4445CFEC}" type="pres">
      <dgm:prSet presAssocID="{1DD852A6-B52B-4792-9925-7DCA67CC58A8}" presName="composite" presStyleCnt="0"/>
      <dgm:spPr/>
    </dgm:pt>
    <dgm:pt modelId="{3BB79690-4F78-4AA5-9051-9E63D0ED7372}" type="pres">
      <dgm:prSet presAssocID="{1DD852A6-B52B-4792-9925-7DCA67CC58A8}" presName="LShape" presStyleLbl="alignNode1" presStyleIdx="12" presStyleCnt="13"/>
      <dgm:spPr>
        <a:solidFill>
          <a:schemeClr val="tx2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BAA7A55-25EF-402E-9330-7925FF2076ED}" type="pres">
      <dgm:prSet presAssocID="{1DD852A6-B52B-4792-9925-7DCA67CC58A8}" presName="ParentText" presStyleLbl="revTx" presStyleIdx="6" presStyleCnt="7" custScaleX="115223" custScaleY="105995" custLinFactNeighborX="10492" custLinFactNeighborY="26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4293D-82E1-4E1E-A194-2EDA876ECC7E}" type="presOf" srcId="{6604F2EB-FAD9-42C7-8019-B4583E47EE2C}" destId="{0FC98B24-8780-4A66-BFE5-81C5AB264F37}" srcOrd="0" destOrd="0" presId="urn:microsoft.com/office/officeart/2009/3/layout/StepUpProcess#1"/>
    <dgm:cxn modelId="{B199F10B-D5BA-48D2-8E32-18194D58A4B4}" type="presOf" srcId="{EBFD7D67-1EB6-4A1F-8A3F-264D71CFD52B}" destId="{17353045-DFB1-4EE8-9C47-AC8963C1AD07}" srcOrd="0" destOrd="0" presId="urn:microsoft.com/office/officeart/2009/3/layout/StepUpProcess#1"/>
    <dgm:cxn modelId="{FD9E67FF-0DE8-4500-B293-0CDAA0FA12C2}" type="presOf" srcId="{33FB0728-EACA-42EA-B574-F614D3B7EFD1}" destId="{6A7E0964-9D39-4539-81B9-0EAB207CEE3E}" srcOrd="0" destOrd="0" presId="urn:microsoft.com/office/officeart/2009/3/layout/StepUpProcess#1"/>
    <dgm:cxn modelId="{9F9EB8F0-7B76-4BDD-88AF-046D2A8E6B01}" type="presOf" srcId="{1DD852A6-B52B-4792-9925-7DCA67CC58A8}" destId="{7BAA7A55-25EF-402E-9330-7925FF2076ED}" srcOrd="0" destOrd="0" presId="urn:microsoft.com/office/officeart/2009/3/layout/StepUpProcess#1"/>
    <dgm:cxn modelId="{C3ABE3F0-E799-4505-8F1D-108DB6099F2D}" srcId="{8B307E89-8919-41AF-8076-DEA1C085189D}" destId="{1DD852A6-B52B-4792-9925-7DCA67CC58A8}" srcOrd="6" destOrd="0" parTransId="{FD83EC8F-6455-4C53-9EDD-194773D487FB}" sibTransId="{BDB1F998-54E8-4196-9C21-36D6476ABB2F}"/>
    <dgm:cxn modelId="{1FBEEE89-B471-415F-AE9A-B3E828EE2A47}" srcId="{8B307E89-8919-41AF-8076-DEA1C085189D}" destId="{B941CD5B-EA62-42F7-981F-F1FD7B575489}" srcOrd="2" destOrd="0" parTransId="{B6BBC6D6-1731-4641-9D65-9A276A386FBD}" sibTransId="{2DDC9BA2-2ADD-434E-B8FF-2BB858720A17}"/>
    <dgm:cxn modelId="{E3DDE0DA-16BC-4259-A12C-6D013D9FCA10}" srcId="{8B307E89-8919-41AF-8076-DEA1C085189D}" destId="{33FB0728-EACA-42EA-B574-F614D3B7EFD1}" srcOrd="1" destOrd="0" parTransId="{75F269CB-F969-491E-8E01-C587FAF9E62A}" sibTransId="{F2E3ADB9-397D-47B6-9D03-4E6A40983E2A}"/>
    <dgm:cxn modelId="{2C904CF8-632B-4588-8566-13D6A5CD9076}" type="presOf" srcId="{B941CD5B-EA62-42F7-981F-F1FD7B575489}" destId="{53A8BFD1-DA7A-442B-8F47-1408FCA2BEF3}" srcOrd="0" destOrd="0" presId="urn:microsoft.com/office/officeart/2009/3/layout/StepUpProcess#1"/>
    <dgm:cxn modelId="{DE6A89C5-CB36-4880-9090-AF0394B6E271}" srcId="{8B307E89-8919-41AF-8076-DEA1C085189D}" destId="{F1A1577D-B393-4C91-B718-40C9F359C084}" srcOrd="4" destOrd="0" parTransId="{A87F797F-D01E-4C64-919A-66F2888440A2}" sibTransId="{A2F8BB82-21CE-4D23-A12C-16AAD29826A4}"/>
    <dgm:cxn modelId="{AC12666F-7EBB-4E0E-AB7B-80BFF9ECA52A}" type="presOf" srcId="{8B307E89-8919-41AF-8076-DEA1C085189D}" destId="{C5E2E8A0-A2F4-45D4-8989-58250987B76E}" srcOrd="0" destOrd="0" presId="urn:microsoft.com/office/officeart/2009/3/layout/StepUpProcess#1"/>
    <dgm:cxn modelId="{C3D18975-3E3F-461D-85B6-483438AC6CC4}" srcId="{8B307E89-8919-41AF-8076-DEA1C085189D}" destId="{6604F2EB-FAD9-42C7-8019-B4583E47EE2C}" srcOrd="5" destOrd="0" parTransId="{903AF60A-B15C-4DFE-A1DE-509A40987819}" sibTransId="{3029289A-4F39-4DAE-A31F-7E02D742FB83}"/>
    <dgm:cxn modelId="{FD63A928-332D-45AE-9D82-4B61F9756A72}" srcId="{8B307E89-8919-41AF-8076-DEA1C085189D}" destId="{34D0196F-C568-4C02-B96B-EC827B05532A}" srcOrd="3" destOrd="0" parTransId="{3AA2676A-CE90-483D-85C0-745032958B4B}" sibTransId="{B2FDAFD5-5C02-4677-8578-CBDFEB280AE8}"/>
    <dgm:cxn modelId="{0C90723E-3E4F-4A58-A386-B86971ABA881}" type="presOf" srcId="{F1A1577D-B393-4C91-B718-40C9F359C084}" destId="{283AAF6A-4B74-475C-B9FE-BD11596AE20A}" srcOrd="0" destOrd="0" presId="urn:microsoft.com/office/officeart/2009/3/layout/StepUpProcess#1"/>
    <dgm:cxn modelId="{E74AF4E7-19DD-4EEF-9059-E97A87187AC1}" srcId="{8B307E89-8919-41AF-8076-DEA1C085189D}" destId="{EBFD7D67-1EB6-4A1F-8A3F-264D71CFD52B}" srcOrd="0" destOrd="0" parTransId="{71A8C03D-0222-46EE-B673-5199C7057082}" sibTransId="{C44742FA-66DF-4044-83DC-055130384974}"/>
    <dgm:cxn modelId="{F418A576-85F5-4F6B-A890-560335EFA885}" type="presOf" srcId="{34D0196F-C568-4C02-B96B-EC827B05532A}" destId="{FE8280C5-BC21-405E-8F1A-3F9E2F6449D2}" srcOrd="0" destOrd="0" presId="urn:microsoft.com/office/officeart/2009/3/layout/StepUpProcess#1"/>
    <dgm:cxn modelId="{8C5BF3E0-5DB7-47F0-92ED-8EFA1C2CC6A4}" type="presParOf" srcId="{C5E2E8A0-A2F4-45D4-8989-58250987B76E}" destId="{7C626F72-1AC7-497F-AF7B-F85229489F5C}" srcOrd="0" destOrd="0" presId="urn:microsoft.com/office/officeart/2009/3/layout/StepUpProcess#1"/>
    <dgm:cxn modelId="{E3230EE5-17C6-4A06-9513-1C4376F6F176}" type="presParOf" srcId="{7C626F72-1AC7-497F-AF7B-F85229489F5C}" destId="{09D5B02C-9F96-4456-A784-4E2F53FBED2A}" srcOrd="0" destOrd="0" presId="urn:microsoft.com/office/officeart/2009/3/layout/StepUpProcess#1"/>
    <dgm:cxn modelId="{5EDD5EFB-5D26-4CA1-8122-EE7F5C93EFC1}" type="presParOf" srcId="{7C626F72-1AC7-497F-AF7B-F85229489F5C}" destId="{17353045-DFB1-4EE8-9C47-AC8963C1AD07}" srcOrd="1" destOrd="0" presId="urn:microsoft.com/office/officeart/2009/3/layout/StepUpProcess#1"/>
    <dgm:cxn modelId="{CF730F75-8903-4175-8C3B-6DD9FAFFD440}" type="presParOf" srcId="{7C626F72-1AC7-497F-AF7B-F85229489F5C}" destId="{C9E0385D-3578-450F-B257-469FABFEB0A7}" srcOrd="2" destOrd="0" presId="urn:microsoft.com/office/officeart/2009/3/layout/StepUpProcess#1"/>
    <dgm:cxn modelId="{B9E79DD9-7010-4685-9075-2E1EFD697ADF}" type="presParOf" srcId="{C5E2E8A0-A2F4-45D4-8989-58250987B76E}" destId="{AF504523-8959-4F0D-96A8-7FADDE7F30E3}" srcOrd="1" destOrd="0" presId="urn:microsoft.com/office/officeart/2009/3/layout/StepUpProcess#1"/>
    <dgm:cxn modelId="{E85AE311-F5EB-493A-914D-B943D73BEBFB}" type="presParOf" srcId="{AF504523-8959-4F0D-96A8-7FADDE7F30E3}" destId="{1FAD1976-7917-4E47-8AB8-784C3A014706}" srcOrd="0" destOrd="0" presId="urn:microsoft.com/office/officeart/2009/3/layout/StepUpProcess#1"/>
    <dgm:cxn modelId="{27928E9A-2BEC-446F-BF3D-797530B2DFEA}" type="presParOf" srcId="{C5E2E8A0-A2F4-45D4-8989-58250987B76E}" destId="{6FD66DF9-9F46-442D-9484-8BDC59E743C5}" srcOrd="2" destOrd="0" presId="urn:microsoft.com/office/officeart/2009/3/layout/StepUpProcess#1"/>
    <dgm:cxn modelId="{7969048E-7D87-4785-AD04-0761F566D0C4}" type="presParOf" srcId="{6FD66DF9-9F46-442D-9484-8BDC59E743C5}" destId="{103B8307-EEC5-4F17-BA98-349C3AE05269}" srcOrd="0" destOrd="0" presId="urn:microsoft.com/office/officeart/2009/3/layout/StepUpProcess#1"/>
    <dgm:cxn modelId="{67CF00EB-8032-462A-972C-FB027606BCDC}" type="presParOf" srcId="{6FD66DF9-9F46-442D-9484-8BDC59E743C5}" destId="{6A7E0964-9D39-4539-81B9-0EAB207CEE3E}" srcOrd="1" destOrd="0" presId="urn:microsoft.com/office/officeart/2009/3/layout/StepUpProcess#1"/>
    <dgm:cxn modelId="{37EC2299-360F-4823-BEC8-036CBC055EB0}" type="presParOf" srcId="{6FD66DF9-9F46-442D-9484-8BDC59E743C5}" destId="{A57B2C13-5CC0-40BC-8C58-B7006EDEED12}" srcOrd="2" destOrd="0" presId="urn:microsoft.com/office/officeart/2009/3/layout/StepUpProcess#1"/>
    <dgm:cxn modelId="{C305E0B7-3905-4D5F-B758-250B27C8577B}" type="presParOf" srcId="{C5E2E8A0-A2F4-45D4-8989-58250987B76E}" destId="{88730B77-FEE3-47BE-9986-2E50847AC82D}" srcOrd="3" destOrd="0" presId="urn:microsoft.com/office/officeart/2009/3/layout/StepUpProcess#1"/>
    <dgm:cxn modelId="{44A04344-1B23-4E67-969D-BC20A852A43E}" type="presParOf" srcId="{88730B77-FEE3-47BE-9986-2E50847AC82D}" destId="{99F8BCA5-1FD1-443C-899A-B76891468D40}" srcOrd="0" destOrd="0" presId="urn:microsoft.com/office/officeart/2009/3/layout/StepUpProcess#1"/>
    <dgm:cxn modelId="{AE51BB70-020A-449D-8839-7978A9172A78}" type="presParOf" srcId="{C5E2E8A0-A2F4-45D4-8989-58250987B76E}" destId="{97D36290-1050-4D21-ACBA-324A67186FC4}" srcOrd="4" destOrd="0" presId="urn:microsoft.com/office/officeart/2009/3/layout/StepUpProcess#1"/>
    <dgm:cxn modelId="{8AC386EB-70E8-4506-A32D-0139DDCB8A94}" type="presParOf" srcId="{97D36290-1050-4D21-ACBA-324A67186FC4}" destId="{93B1E092-FF76-42DA-B9A3-EBB3A3DFC5E8}" srcOrd="0" destOrd="0" presId="urn:microsoft.com/office/officeart/2009/3/layout/StepUpProcess#1"/>
    <dgm:cxn modelId="{3D0FEA3B-872B-422D-801C-B31B16579E82}" type="presParOf" srcId="{97D36290-1050-4D21-ACBA-324A67186FC4}" destId="{53A8BFD1-DA7A-442B-8F47-1408FCA2BEF3}" srcOrd="1" destOrd="0" presId="urn:microsoft.com/office/officeart/2009/3/layout/StepUpProcess#1"/>
    <dgm:cxn modelId="{EBB571EA-392F-46D5-9C48-BFAFCD9ACBF3}" type="presParOf" srcId="{97D36290-1050-4D21-ACBA-324A67186FC4}" destId="{BEC90859-3383-4682-9455-4D350D229AA7}" srcOrd="2" destOrd="0" presId="urn:microsoft.com/office/officeart/2009/3/layout/StepUpProcess#1"/>
    <dgm:cxn modelId="{7CC6319D-9D44-4E5A-9C10-B8A2C530215B}" type="presParOf" srcId="{C5E2E8A0-A2F4-45D4-8989-58250987B76E}" destId="{D6A71EFA-BD79-4039-A15D-24F7BC3EF090}" srcOrd="5" destOrd="0" presId="urn:microsoft.com/office/officeart/2009/3/layout/StepUpProcess#1"/>
    <dgm:cxn modelId="{6B8EF5C9-15A6-43B2-87C7-616A5BE4400B}" type="presParOf" srcId="{D6A71EFA-BD79-4039-A15D-24F7BC3EF090}" destId="{99626EBF-796F-48E7-94E2-A705E2F98C5D}" srcOrd="0" destOrd="0" presId="urn:microsoft.com/office/officeart/2009/3/layout/StepUpProcess#1"/>
    <dgm:cxn modelId="{0FE3ED93-1A6D-4E71-B610-0156A8C00D27}" type="presParOf" srcId="{C5E2E8A0-A2F4-45D4-8989-58250987B76E}" destId="{0A6D2E06-607F-4AEA-91A0-328EC0C53BE2}" srcOrd="6" destOrd="0" presId="urn:microsoft.com/office/officeart/2009/3/layout/StepUpProcess#1"/>
    <dgm:cxn modelId="{9DF2112D-8425-4EBC-813F-F2AF275259DF}" type="presParOf" srcId="{0A6D2E06-607F-4AEA-91A0-328EC0C53BE2}" destId="{36A53CD5-E397-4DFF-9A4D-A08A1C9C89E4}" srcOrd="0" destOrd="0" presId="urn:microsoft.com/office/officeart/2009/3/layout/StepUpProcess#1"/>
    <dgm:cxn modelId="{44795A06-58F7-4340-9FAB-805F19D3A8BC}" type="presParOf" srcId="{0A6D2E06-607F-4AEA-91A0-328EC0C53BE2}" destId="{FE8280C5-BC21-405E-8F1A-3F9E2F6449D2}" srcOrd="1" destOrd="0" presId="urn:microsoft.com/office/officeart/2009/3/layout/StepUpProcess#1"/>
    <dgm:cxn modelId="{8C4F1739-20A5-4D05-A009-EC1473854EA1}" type="presParOf" srcId="{0A6D2E06-607F-4AEA-91A0-328EC0C53BE2}" destId="{792D09B1-28EC-426A-991A-B5856A3091CB}" srcOrd="2" destOrd="0" presId="urn:microsoft.com/office/officeart/2009/3/layout/StepUpProcess#1"/>
    <dgm:cxn modelId="{B2DF0E46-DB66-469D-98CB-1D31647A00FF}" type="presParOf" srcId="{C5E2E8A0-A2F4-45D4-8989-58250987B76E}" destId="{EDF516A2-2E47-4380-9F9C-24C3F6732F4C}" srcOrd="7" destOrd="0" presId="urn:microsoft.com/office/officeart/2009/3/layout/StepUpProcess#1"/>
    <dgm:cxn modelId="{E941898E-2C66-4132-BD7C-DF99F8DAABDC}" type="presParOf" srcId="{EDF516A2-2E47-4380-9F9C-24C3F6732F4C}" destId="{8A8C0E18-9E03-4B06-901F-518920BD843C}" srcOrd="0" destOrd="0" presId="urn:microsoft.com/office/officeart/2009/3/layout/StepUpProcess#1"/>
    <dgm:cxn modelId="{7E93274F-1AF0-43DC-A6B6-97EACE65A00D}" type="presParOf" srcId="{C5E2E8A0-A2F4-45D4-8989-58250987B76E}" destId="{2BE32BAA-D7E6-4819-954E-655F30FFCC07}" srcOrd="8" destOrd="0" presId="urn:microsoft.com/office/officeart/2009/3/layout/StepUpProcess#1"/>
    <dgm:cxn modelId="{405BCEA0-F7B9-480C-B745-F6DC7C797706}" type="presParOf" srcId="{2BE32BAA-D7E6-4819-954E-655F30FFCC07}" destId="{63532BFC-2971-4297-8707-6434E33570BB}" srcOrd="0" destOrd="0" presId="urn:microsoft.com/office/officeart/2009/3/layout/StepUpProcess#1"/>
    <dgm:cxn modelId="{A82D744B-D00D-421A-841B-F1890A075080}" type="presParOf" srcId="{2BE32BAA-D7E6-4819-954E-655F30FFCC07}" destId="{283AAF6A-4B74-475C-B9FE-BD11596AE20A}" srcOrd="1" destOrd="0" presId="urn:microsoft.com/office/officeart/2009/3/layout/StepUpProcess#1"/>
    <dgm:cxn modelId="{9523671E-EFD8-46BE-9AED-24CC1A953723}" type="presParOf" srcId="{2BE32BAA-D7E6-4819-954E-655F30FFCC07}" destId="{D1D751CE-0442-42B6-8EA3-C933C9BA4FDC}" srcOrd="2" destOrd="0" presId="urn:microsoft.com/office/officeart/2009/3/layout/StepUpProcess#1"/>
    <dgm:cxn modelId="{95D3E195-01F5-49EB-B08F-D6C672E5CF68}" type="presParOf" srcId="{C5E2E8A0-A2F4-45D4-8989-58250987B76E}" destId="{56B49D6A-8BD3-4859-B4B2-00EF4B1EB012}" srcOrd="9" destOrd="0" presId="urn:microsoft.com/office/officeart/2009/3/layout/StepUpProcess#1"/>
    <dgm:cxn modelId="{875D1DDE-E20C-4731-857B-634232F6DD70}" type="presParOf" srcId="{56B49D6A-8BD3-4859-B4B2-00EF4B1EB012}" destId="{A1A7107D-5802-4DD7-AE4B-58CA90830D24}" srcOrd="0" destOrd="0" presId="urn:microsoft.com/office/officeart/2009/3/layout/StepUpProcess#1"/>
    <dgm:cxn modelId="{CEB28058-7D5C-4833-AFBA-59B55972B033}" type="presParOf" srcId="{C5E2E8A0-A2F4-45D4-8989-58250987B76E}" destId="{EB3A3755-6F0F-427B-9597-90957073EE32}" srcOrd="10" destOrd="0" presId="urn:microsoft.com/office/officeart/2009/3/layout/StepUpProcess#1"/>
    <dgm:cxn modelId="{FC546E9A-2FF9-4487-9FC9-7AF6ACA57593}" type="presParOf" srcId="{EB3A3755-6F0F-427B-9597-90957073EE32}" destId="{7044AEC4-7EA5-4E19-8758-1EFDB5755030}" srcOrd="0" destOrd="0" presId="urn:microsoft.com/office/officeart/2009/3/layout/StepUpProcess#1"/>
    <dgm:cxn modelId="{B7806786-EF3E-4ABB-860E-6C12F3A46C2E}" type="presParOf" srcId="{EB3A3755-6F0F-427B-9597-90957073EE32}" destId="{0FC98B24-8780-4A66-BFE5-81C5AB264F37}" srcOrd="1" destOrd="0" presId="urn:microsoft.com/office/officeart/2009/3/layout/StepUpProcess#1"/>
    <dgm:cxn modelId="{60BA8BDE-A1A7-43A8-B980-64BB0145007F}" type="presParOf" srcId="{EB3A3755-6F0F-427B-9597-90957073EE32}" destId="{A861D94A-FE8E-42BD-A981-4FE6A3BFE81E}" srcOrd="2" destOrd="0" presId="urn:microsoft.com/office/officeart/2009/3/layout/StepUpProcess#1"/>
    <dgm:cxn modelId="{288E9728-C3CF-444B-858E-EE7C1E68BF15}" type="presParOf" srcId="{C5E2E8A0-A2F4-45D4-8989-58250987B76E}" destId="{1F57C236-B06E-4BC5-9700-DE48A973158F}" srcOrd="11" destOrd="0" presId="urn:microsoft.com/office/officeart/2009/3/layout/StepUpProcess#1"/>
    <dgm:cxn modelId="{4FF7DE6D-0059-4294-A14A-96EC922C5031}" type="presParOf" srcId="{1F57C236-B06E-4BC5-9700-DE48A973158F}" destId="{A27D3EAA-02A1-4050-8BFB-1F77DB509341}" srcOrd="0" destOrd="0" presId="urn:microsoft.com/office/officeart/2009/3/layout/StepUpProcess#1"/>
    <dgm:cxn modelId="{ABFFCD5C-8B16-404E-84C3-EC8266E14C42}" type="presParOf" srcId="{C5E2E8A0-A2F4-45D4-8989-58250987B76E}" destId="{27E626B5-0D19-42A9-882A-8A7D4445CFEC}" srcOrd="12" destOrd="0" presId="urn:microsoft.com/office/officeart/2009/3/layout/StepUpProcess#1"/>
    <dgm:cxn modelId="{66382BDA-C185-4917-A08C-2244F8459EFA}" type="presParOf" srcId="{27E626B5-0D19-42A9-882A-8A7D4445CFEC}" destId="{3BB79690-4F78-4AA5-9051-9E63D0ED7372}" srcOrd="0" destOrd="0" presId="urn:microsoft.com/office/officeart/2009/3/layout/StepUpProcess#1"/>
    <dgm:cxn modelId="{48F0A00A-59BC-4D71-941F-341E2AB97FBC}" type="presParOf" srcId="{27E626B5-0D19-42A9-882A-8A7D4445CFEC}" destId="{7BAA7A55-25EF-402E-9330-7925FF2076ED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5B02C-9F96-4456-A784-4E2F53FBED2A}">
      <dsp:nvSpPr>
        <dsp:cNvPr id="0" name=""/>
        <dsp:cNvSpPr/>
      </dsp:nvSpPr>
      <dsp:spPr>
        <a:xfrm rot="5400000">
          <a:off x="292359" y="2981054"/>
          <a:ext cx="870396" cy="1448320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53045-DFB1-4EE8-9C47-AC8963C1AD07}">
      <dsp:nvSpPr>
        <dsp:cNvPr id="0" name=""/>
        <dsp:cNvSpPr/>
      </dsp:nvSpPr>
      <dsp:spPr>
        <a:xfrm>
          <a:off x="179351" y="3430042"/>
          <a:ext cx="1540270" cy="114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Cambria" panose="02040503050406030204" pitchFamily="18" charset="0"/>
            </a:rPr>
            <a:t>Identification of Themes </a:t>
          </a:r>
          <a:r>
            <a:rPr lang="en-US" sz="1700" kern="1200" dirty="0">
              <a:latin typeface="Cambria" panose="02040503050406030204" pitchFamily="18" charset="0"/>
            </a:rPr>
            <a:t>&amp; Nodal Ministries</a:t>
          </a:r>
          <a:endParaRPr lang="en-IN" sz="1700" kern="1200" dirty="0">
            <a:latin typeface="Cambria" panose="02040503050406030204" pitchFamily="18" charset="0"/>
          </a:endParaRPr>
        </a:p>
      </dsp:txBody>
      <dsp:txXfrm>
        <a:off x="179351" y="3430042"/>
        <a:ext cx="1540270" cy="1146146"/>
      </dsp:txXfrm>
    </dsp:sp>
    <dsp:sp modelId="{C9E0385D-3578-450F-B257-469FABFEB0A7}">
      <dsp:nvSpPr>
        <dsp:cNvPr id="0" name=""/>
        <dsp:cNvSpPr/>
      </dsp:nvSpPr>
      <dsp:spPr>
        <a:xfrm>
          <a:off x="1330437" y="2947912"/>
          <a:ext cx="246707" cy="246707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8307-EEC5-4F17-BA98-349C3AE05269}">
      <dsp:nvSpPr>
        <dsp:cNvPr id="0" name=""/>
        <dsp:cNvSpPr/>
      </dsp:nvSpPr>
      <dsp:spPr>
        <a:xfrm rot="5400000">
          <a:off x="2009417" y="2584960"/>
          <a:ext cx="870396" cy="1448320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E0964-9D39-4539-81B9-0EAB207CEE3E}">
      <dsp:nvSpPr>
        <dsp:cNvPr id="0" name=""/>
        <dsp:cNvSpPr/>
      </dsp:nvSpPr>
      <dsp:spPr>
        <a:xfrm>
          <a:off x="1864126" y="3017695"/>
          <a:ext cx="1307552" cy="114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rPr>
            <a:t>Formation of </a:t>
          </a:r>
          <a:r>
            <a:rPr lang="en-IN" sz="1700" b="1" kern="1200" dirty="0"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rPr>
            <a:t>Working Groups </a:t>
          </a:r>
          <a:r>
            <a:rPr lang="en-IN" sz="1700" kern="1200" dirty="0"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rPr>
            <a:t>by Nodal Ministries </a:t>
          </a:r>
        </a:p>
      </dsp:txBody>
      <dsp:txXfrm>
        <a:off x="1864126" y="3017695"/>
        <a:ext cx="1307552" cy="1146146"/>
      </dsp:txXfrm>
    </dsp:sp>
    <dsp:sp modelId="{A57B2C13-5CC0-40BC-8C58-B7006EDEED12}">
      <dsp:nvSpPr>
        <dsp:cNvPr id="0" name=""/>
        <dsp:cNvSpPr/>
      </dsp:nvSpPr>
      <dsp:spPr>
        <a:xfrm>
          <a:off x="3022309" y="2593486"/>
          <a:ext cx="246707" cy="246707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1E092-FF76-42DA-B9A3-EBB3A3DFC5E8}">
      <dsp:nvSpPr>
        <dsp:cNvPr id="0" name=""/>
        <dsp:cNvSpPr/>
      </dsp:nvSpPr>
      <dsp:spPr>
        <a:xfrm rot="5400000">
          <a:off x="3726475" y="2188865"/>
          <a:ext cx="870396" cy="1448320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8BFD1-DA7A-442B-8F47-1408FCA2BEF3}">
      <dsp:nvSpPr>
        <dsp:cNvPr id="0" name=""/>
        <dsp:cNvSpPr/>
      </dsp:nvSpPr>
      <dsp:spPr>
        <a:xfrm>
          <a:off x="3581184" y="2621601"/>
          <a:ext cx="1307552" cy="114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>
              <a:latin typeface="Cambria" panose="02040503050406030204" pitchFamily="18" charset="0"/>
              <a:sym typeface="Wingdings" panose="05000000000000000000" pitchFamily="2" charset="2"/>
            </a:rPr>
            <a:t>Concept Note </a:t>
          </a:r>
          <a:r>
            <a:rPr lang="en-IN" sz="1700" kern="1200" dirty="0">
              <a:latin typeface="Cambria" panose="02040503050406030204" pitchFamily="18" charset="0"/>
              <a:sym typeface="Wingdings" panose="05000000000000000000" pitchFamily="2" charset="2"/>
            </a:rPr>
            <a:t>by Nodal Ministry</a:t>
          </a:r>
          <a:endParaRPr lang="en-IN" sz="1700" kern="1200" dirty="0">
            <a:latin typeface="Cambria" panose="02040503050406030204" pitchFamily="18" charset="0"/>
          </a:endParaRPr>
        </a:p>
      </dsp:txBody>
      <dsp:txXfrm>
        <a:off x="3581184" y="2621601"/>
        <a:ext cx="1307552" cy="1146146"/>
      </dsp:txXfrm>
    </dsp:sp>
    <dsp:sp modelId="{BEC90859-3383-4682-9455-4D350D229AA7}">
      <dsp:nvSpPr>
        <dsp:cNvPr id="0" name=""/>
        <dsp:cNvSpPr/>
      </dsp:nvSpPr>
      <dsp:spPr>
        <a:xfrm>
          <a:off x="4722046" y="2190106"/>
          <a:ext cx="246707" cy="246707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53CD5-E397-4DFF-9A4D-A08A1C9C89E4}">
      <dsp:nvSpPr>
        <dsp:cNvPr id="0" name=""/>
        <dsp:cNvSpPr/>
      </dsp:nvSpPr>
      <dsp:spPr>
        <a:xfrm rot="5400000">
          <a:off x="5470883" y="1792770"/>
          <a:ext cx="870396" cy="1448320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280C5-BC21-405E-8F1A-3F9E2F6449D2}">
      <dsp:nvSpPr>
        <dsp:cNvPr id="0" name=""/>
        <dsp:cNvSpPr/>
      </dsp:nvSpPr>
      <dsp:spPr>
        <a:xfrm>
          <a:off x="5282424" y="2222790"/>
          <a:ext cx="1649594" cy="114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Cambria" panose="02040503050406030204" pitchFamily="18" charset="0"/>
            </a:rPr>
            <a:t>Workshops</a:t>
          </a:r>
          <a:r>
            <a:rPr lang="en-US" sz="1700" kern="1200" dirty="0">
              <a:latin typeface="Cambria" panose="02040503050406030204" pitchFamily="18" charset="0"/>
            </a:rPr>
            <a:t> by Nodal Ministries with States &amp; UTs and other Stakeholders</a:t>
          </a:r>
          <a:r>
            <a:rPr lang="en-US" sz="1800" kern="1200" dirty="0"/>
            <a:t>*</a:t>
          </a:r>
          <a:endParaRPr lang="en-IN" sz="1800" kern="1200" dirty="0"/>
        </a:p>
      </dsp:txBody>
      <dsp:txXfrm>
        <a:off x="5282424" y="2222790"/>
        <a:ext cx="1649594" cy="1146146"/>
      </dsp:txXfrm>
    </dsp:sp>
    <dsp:sp modelId="{792D09B1-28EC-426A-991A-B5856A3091CB}">
      <dsp:nvSpPr>
        <dsp:cNvPr id="0" name=""/>
        <dsp:cNvSpPr/>
      </dsp:nvSpPr>
      <dsp:spPr>
        <a:xfrm>
          <a:off x="6448040" y="1795832"/>
          <a:ext cx="246707" cy="246707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2BFC-2971-4297-8707-6434E33570BB}">
      <dsp:nvSpPr>
        <dsp:cNvPr id="0" name=""/>
        <dsp:cNvSpPr/>
      </dsp:nvSpPr>
      <dsp:spPr>
        <a:xfrm rot="5400000">
          <a:off x="7160591" y="1396676"/>
          <a:ext cx="870396" cy="1448320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AAF6A-4B74-475C-B9FE-BD11596AE20A}">
      <dsp:nvSpPr>
        <dsp:cNvPr id="0" name=""/>
        <dsp:cNvSpPr/>
      </dsp:nvSpPr>
      <dsp:spPr>
        <a:xfrm>
          <a:off x="7015301" y="1829412"/>
          <a:ext cx="1307552" cy="114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>
              <a:latin typeface="Cambria" panose="02040503050406030204" pitchFamily="18" charset="0"/>
              <a:sym typeface="Wingdings" panose="05000000000000000000" pitchFamily="2" charset="2"/>
            </a:rPr>
            <a:t>Feedback Notes and State Specific Notes </a:t>
          </a:r>
          <a:r>
            <a:rPr lang="en-IN" sz="1700" kern="1200" dirty="0">
              <a:latin typeface="Cambria" panose="02040503050406030204" pitchFamily="18" charset="0"/>
              <a:sym typeface="Wingdings" panose="05000000000000000000" pitchFamily="2" charset="2"/>
            </a:rPr>
            <a:t>by States*</a:t>
          </a:r>
          <a:endParaRPr lang="en-IN" sz="1700" kern="1200" dirty="0">
            <a:latin typeface="Cambria" panose="02040503050406030204" pitchFamily="18" charset="0"/>
          </a:endParaRPr>
        </a:p>
      </dsp:txBody>
      <dsp:txXfrm>
        <a:off x="7015301" y="1829412"/>
        <a:ext cx="1307552" cy="1146146"/>
      </dsp:txXfrm>
    </dsp:sp>
    <dsp:sp modelId="{D1D751CE-0442-42B6-8EA3-C933C9BA4FDC}">
      <dsp:nvSpPr>
        <dsp:cNvPr id="0" name=""/>
        <dsp:cNvSpPr/>
      </dsp:nvSpPr>
      <dsp:spPr>
        <a:xfrm>
          <a:off x="8196812" y="1375464"/>
          <a:ext cx="246707" cy="246707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4AEC4-7EA5-4E19-8758-1EFDB5755030}">
      <dsp:nvSpPr>
        <dsp:cNvPr id="0" name=""/>
        <dsp:cNvSpPr/>
      </dsp:nvSpPr>
      <dsp:spPr>
        <a:xfrm rot="5400000">
          <a:off x="8877650" y="1000581"/>
          <a:ext cx="870396" cy="1448320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98B24-8780-4A66-BFE5-81C5AB264F37}">
      <dsp:nvSpPr>
        <dsp:cNvPr id="0" name=""/>
        <dsp:cNvSpPr/>
      </dsp:nvSpPr>
      <dsp:spPr>
        <a:xfrm>
          <a:off x="8687072" y="1458613"/>
          <a:ext cx="1479691" cy="114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Cambria" panose="02040503050406030204" pitchFamily="18" charset="0"/>
            </a:rPr>
            <a:t>Background Note </a:t>
          </a:r>
          <a:r>
            <a:rPr lang="en-US" sz="1700" kern="1200" dirty="0">
              <a:latin typeface="Cambria" panose="02040503050406030204" pitchFamily="18" charset="0"/>
            </a:rPr>
            <a:t>by 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</a:rPr>
            <a:t>Nodal Ministry</a:t>
          </a:r>
          <a:endParaRPr lang="en-IN" sz="1700" kern="1200" dirty="0">
            <a:latin typeface="Cambria" panose="02040503050406030204" pitchFamily="18" charset="0"/>
          </a:endParaRPr>
        </a:p>
      </dsp:txBody>
      <dsp:txXfrm>
        <a:off x="8687072" y="1458613"/>
        <a:ext cx="1479691" cy="1146146"/>
      </dsp:txXfrm>
    </dsp:sp>
    <dsp:sp modelId="{A861D94A-FE8E-42BD-A981-4FE6A3BFE81E}">
      <dsp:nvSpPr>
        <dsp:cNvPr id="0" name=""/>
        <dsp:cNvSpPr/>
      </dsp:nvSpPr>
      <dsp:spPr>
        <a:xfrm>
          <a:off x="9930772" y="934163"/>
          <a:ext cx="246707" cy="246707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79690-4F78-4AA5-9051-9E63D0ED7372}">
      <dsp:nvSpPr>
        <dsp:cNvPr id="0" name=""/>
        <dsp:cNvSpPr/>
      </dsp:nvSpPr>
      <dsp:spPr>
        <a:xfrm rot="5400000">
          <a:off x="10594708" y="570131"/>
          <a:ext cx="870396" cy="1448320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A7A55-25EF-402E-9330-7925FF2076ED}">
      <dsp:nvSpPr>
        <dsp:cNvPr id="0" name=""/>
        <dsp:cNvSpPr/>
      </dsp:nvSpPr>
      <dsp:spPr>
        <a:xfrm>
          <a:off x="10353290" y="998724"/>
          <a:ext cx="1506600" cy="121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Cambria" panose="02040503050406030204" pitchFamily="18" charset="0"/>
            </a:rPr>
            <a:t>  </a:t>
          </a:r>
          <a:r>
            <a:rPr lang="en-US" sz="1700" b="1" kern="1200" dirty="0" err="1">
              <a:latin typeface="Cambria" panose="02040503050406030204" pitchFamily="18" charset="0"/>
            </a:rPr>
            <a:t>Finalisation</a:t>
          </a:r>
          <a:r>
            <a:rPr lang="en-US" sz="1700" b="1" kern="1200" dirty="0">
              <a:latin typeface="Cambria" panose="02040503050406030204" pitchFamily="18" charset="0"/>
            </a:rPr>
            <a:t>       </a:t>
          </a:r>
          <a:r>
            <a:rPr lang="en-US" sz="1700" b="0" kern="1200" dirty="0">
              <a:latin typeface="Cambria" panose="02040503050406030204" pitchFamily="18" charset="0"/>
            </a:rPr>
            <a:t>of all elements of the </a:t>
          </a:r>
          <a:r>
            <a:rPr lang="en-US" sz="1700" b="0" kern="1200" dirty="0" err="1">
              <a:latin typeface="Cambria" panose="02040503050406030204" pitchFamily="18" charset="0"/>
            </a:rPr>
            <a:t>programme</a:t>
          </a:r>
          <a:endParaRPr lang="en-IN" sz="1700" b="1" kern="1200" dirty="0">
            <a:latin typeface="Cambria" panose="02040503050406030204" pitchFamily="18" charset="0"/>
          </a:endParaRPr>
        </a:p>
      </dsp:txBody>
      <dsp:txXfrm>
        <a:off x="10353290" y="998724"/>
        <a:ext cx="1506600" cy="1214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A70EA-9792-42A7-BE42-CFCD246A479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EC328-44DA-40E0-A600-4F5C9D3EC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032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812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89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48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8994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9214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53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171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0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34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20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05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02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155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32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EC328-44DA-40E0-A600-4F5C9D3EC89E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639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1F52-9843-7614-C4AB-27B105FB5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22FF5-8094-D71F-D343-43CD17130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1837-2DC3-C5F7-FFA1-CB8104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8E5C-236F-A213-F32A-A1B23D17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CAE29-8121-25D0-476A-78AA7504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493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75B7-F438-1CEA-891E-192F14C6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41B73-60EE-340A-C084-EB95B8CD6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B6BB9-43B4-7631-61D9-CB53EB33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EA67-5C94-5916-A4D1-EE53F74F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1B52-7601-BA1F-6080-1E00B849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1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22052-FFD9-E09F-A094-C538E35E6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29C0A-5189-C8FD-831E-97B0A1D81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8024-155C-A244-F50D-96D4227C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9048-E37C-CB43-2E8B-9BAF9850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C3E23-E8C9-2B90-C174-25F71155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54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054884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defRPr sz="24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indent="457200" defTabSz="914400">
              <a:lnSpc>
                <a:spcPct val="90000"/>
              </a:lnSpc>
              <a:spcBef>
                <a:spcPts val="1000"/>
              </a:spcBef>
              <a:defRPr sz="24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4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250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6139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39051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18457" indent="-261257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sz="16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4087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defRPr sz="16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indent="457200" defTabSz="914400">
              <a:lnSpc>
                <a:spcPct val="90000"/>
              </a:lnSpc>
              <a:spcBef>
                <a:spcPts val="1000"/>
              </a:spcBef>
              <a:defRPr sz="16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16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32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51BE-42D6-A237-5935-621E1E55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BDFC-58E9-8042-A9D2-24863852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A21E3-B885-CA71-4B3D-4112DC5A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901B-66F3-8484-6582-01D75D43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D0E85-AF0D-74B5-68CA-7296D4E7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2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3BC4-97F4-C72E-D900-F358D926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CE287-6D4D-321B-500C-628DEC0B4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61F06-B98A-82E6-8DB6-E283E21D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6734D-5C2C-63F5-DECD-2F661E82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4EE6E-A250-FB55-5581-1872095A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161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45CA-AFF2-8454-9BA3-7EB420FA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F57A-42CF-BF52-546F-52094F6E1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D8FA7-865E-1F7A-2C53-88918BCC4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0D999-B442-0BBB-9E2C-612A6214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7D504-3F93-6FE6-9BF1-D3D5A311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143D3-93C2-56EE-19D3-AB79C8D5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075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8A4B-330E-270C-4DD3-97D6D22B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7CE5-099E-3865-BC5F-05F332C4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1F3C1-32C0-7E80-AF84-988395347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07992-6205-5116-675F-CC9278F47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0FDFF-5772-9A7E-D261-99210AF1D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93712-09F3-E47C-1E5F-C5E4BC9EE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2F1D2-8627-B3E9-709C-1C249846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DF503-C08B-09FE-CFAD-41E009EE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66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C917-0DE7-412B-370A-EF75DC89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A63F8-E6A0-C559-E4E1-F872E2A7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49E49-AE5F-D8B9-A6EC-146F5D00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AA6AD-DCBC-B5CB-EA08-02B409E2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681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D77D6-A722-BD21-6E67-ACDCB669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BC664-E17B-86CE-3340-4F74EE0D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9A413-241A-D000-7813-BFC43DCD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698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A584-0B52-D304-49F0-27178AFA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4710-879A-61E9-3799-54F578ED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056EF-ECE5-074D-12B5-8153DF929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CFA1B-9F9B-0F5F-570E-D2CA3279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D5FE-327D-3CAF-ACFB-500ABA4F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933F3-7C60-9885-8845-92BCB2C9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78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3DD0-1B71-5F34-5C96-5F62130D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28742-F72B-921E-3887-CF9F5C32D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1F4CA-6C04-0007-AA0C-A0746431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FD97F-7E09-046F-4015-5121FE0A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8E15A-83B8-E345-739C-CD37FD36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52479-E609-BDC7-1695-648F6AAC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85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13995-371D-3432-6180-97FF38DA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1665E-C3DF-F8F0-786E-76921E41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3B10-F693-F017-4DE5-DFB8EADD3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38CB-628A-4B89-B860-A8DF2A4B2B06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B5FB9-2EDC-E747-9389-05C5F0A45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E802F-9639-2EE1-982E-0C56735DF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4B99A-CD50-4407-8301-0075420F3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73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07157" y="6640829"/>
            <a:ext cx="139701" cy="13430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 defTabSz="457200">
              <a:defRPr sz="1000">
                <a:solidFill>
                  <a:srgbClr val="40404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Line 11"/>
          <p:cNvSpPr/>
          <p:nvPr/>
        </p:nvSpPr>
        <p:spPr>
          <a:xfrm>
            <a:off x="607483" y="6243637"/>
            <a:ext cx="10972802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81002" y="266700"/>
            <a:ext cx="1139190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Rectangle 5"/>
          <p:cNvSpPr/>
          <p:nvPr/>
        </p:nvSpPr>
        <p:spPr>
          <a:xfrm>
            <a:off x="-1" y="981074"/>
            <a:ext cx="10908002" cy="120895"/>
          </a:xfrm>
          <a:prstGeom prst="rect">
            <a:avLst/>
          </a:prstGeom>
          <a:solidFill>
            <a:srgbClr val="63A897"/>
          </a:solidFill>
          <a:ln w="12700">
            <a:miter lim="400000"/>
          </a:ln>
        </p:spPr>
        <p:txBody>
          <a:bodyPr lIns="54610" tIns="54610" rIns="54610" bIns="54610" anchor="ctr"/>
          <a:lstStyle/>
          <a:p>
            <a:pPr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553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8" r:id="rId5"/>
    <p:sldLayoutId id="2147483669" r:id="rId6"/>
  </p:sldLayoutIdLst>
  <p:transition spd="med"/>
  <p:txStyles>
    <p:titleStyle>
      <a:lvl1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5pPr>
      <a:lvl6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6pPr>
      <a:lvl7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7pPr>
      <a:lvl8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8pPr>
      <a:lvl9pPr marL="0" marR="0" indent="0" algn="l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9pPr>
    </p:titleStyle>
    <p:bodyStyle>
      <a:lvl1pPr marL="0" marR="0" indent="0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2pPr>
      <a:lvl3pPr marL="284386" marR="0" indent="-284386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—"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3pPr>
      <a:lvl4pPr marL="575972" marR="0" indent="-230388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-"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4pPr>
      <a:lvl5pPr marL="824358" marR="0" indent="-284386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—"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5pPr>
      <a:lvl6pPr marL="1097945" marR="0" indent="-230389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-"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6pPr>
      <a:lvl7pPr marL="1371531" marR="0" indent="-284386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—"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7pPr>
      <a:lvl8pPr marL="1645117" marR="0" indent="-228588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-"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8pPr>
      <a:lvl9pPr marL="3847907" marR="0" indent="-190491" algn="l" defTabSz="91435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500" b="1" i="0" u="none" strike="noStrike" cap="none" spc="0" baseline="0">
          <a:solidFill>
            <a:srgbClr val="00338D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csconf.gov.i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0PIVDHK9gPuk3zrii0aAbgE0wJXoJIS/view?usp=drive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rive.google.com/file/d/1gHMuOXxCeKC7yIMWC-Sd9vDEoITXGzC1/view?usp=drive_link" TargetMode="External"/><Relationship Id="rId5" Type="http://schemas.openxmlformats.org/officeDocument/2006/relationships/hyperlink" Target="https://docs.google.com/document/d/1KpMAWpg38TiKGme2iG6hQKqK12Vvbru5/edit?usp=drive_link&amp;ouid=108678083059329232792&amp;rtpof=true&amp;sd=true" TargetMode="External"/><Relationship Id="rId4" Type="http://schemas.openxmlformats.org/officeDocument/2006/relationships/hyperlink" Target="https://docs.google.com/document/d/1_WGGeWJeZvA7U5o3uO8_WTLxG3jOjP5N/edit?usp=drive_link&amp;ouid=108678083059329232792&amp;rtpof=true&amp;sd=tru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3"/>
          <p:cNvSpPr txBox="1"/>
          <p:nvPr/>
        </p:nvSpPr>
        <p:spPr>
          <a:xfrm>
            <a:off x="395110" y="326868"/>
            <a:ext cx="11492090" cy="6696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4610" tIns="54610" rIns="54610" bIns="54610" anchor="t">
            <a:spAutoFit/>
          </a:bodyPr>
          <a:lstStyle/>
          <a:p>
            <a:pPr lvl="0" algn="ctr">
              <a:defRPr sz="32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Virtual Conference</a:t>
            </a:r>
          </a:p>
          <a:p>
            <a:pPr lvl="0" algn="ctr">
              <a:defRPr sz="32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Sub-Theme: Circular Economy</a:t>
            </a:r>
          </a:p>
          <a:p>
            <a:pPr algn="ctr">
              <a:defRPr sz="32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kern="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  <a:r>
              <a:rPr lang="en-US" sz="3200" b="1" kern="0" baseline="300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</a:t>
            </a:r>
            <a:r>
              <a:rPr lang="en-US" sz="3200" b="1" kern="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Na</a:t>
            </a:r>
            <a:r>
              <a:rPr lang="en-US" sz="32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tional Conference of Chief Secretaries</a:t>
            </a:r>
          </a:p>
          <a:p>
            <a:pPr lvl="0" algn="ctr">
              <a:defRPr sz="32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ctr">
              <a:defRPr sz="32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Preparation of Feedback Notes and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State-</a:t>
            </a:r>
            <a:r>
              <a:rPr lang="en-US" sz="2800" b="1" kern="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specific Notes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800" b="1" kern="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Ministry of Environment, Forest and Climate Change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Government of India</a:t>
            </a:r>
          </a:p>
          <a:p>
            <a:pPr algn="ctr" hangingPunct="0">
              <a:defRPr sz="20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26.09.2024)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58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48" y="2904007"/>
            <a:ext cx="2339856" cy="22697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Template – Feedback Note by Officers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486136" y="1451598"/>
            <a:ext cx="10394067" cy="398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Name of the topic 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: Choose from the topics of the conference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Policy Gaps and Challenges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: Current policy challenges, administrative and implementing challenges  with respect to the topic selected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Potential Solutions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: Can potentially highlight new technology solutions, scope for convergence with other schemes/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programmes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etc.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Best Practices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: Highlight practices which are sustainable, replicable, scalable, monitorable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etc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, including the block/district/ State level practices</a:t>
            </a:r>
          </a:p>
        </p:txBody>
      </p:sp>
    </p:spTree>
    <p:extLst>
      <p:ext uri="{BB962C8B-B14F-4D97-AF65-F5344CB8AC3E}">
        <p14:creationId xmlns:p14="http://schemas.microsoft.com/office/powerpoint/2010/main" val="41568029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Instructions for Filling Feedback Note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285508" y="988611"/>
            <a:ext cx="11620983" cy="5650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References : 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In-text citing as well as the listing of all the references used for compiling the data and information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Hyperlinks can be added  in the document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Documentation style: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Microsoft Word - Paper Size A4 with one inch margin from all four sides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Font: Times New Roman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Font Size: Title 14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pt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; Section Heading - 12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pt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; Body Text 11 Pt ;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Line Spacing : 1.25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Use additional spacing for section heading with spacing (After) - 6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pt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298372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8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Template –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State Specific Note by all States/UTs</a:t>
            </a:r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/>
              <a:t/>
            </a:r>
            <a:br>
              <a:rPr lang="en-US" sz="3200" b="1" dirty="0"/>
            </a:br>
            <a:endParaRPr lang="en-IN" sz="32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12192001" cy="61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8344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Template – State Specific Note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by all States/UTs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347240" y="1220104"/>
            <a:ext cx="11273742" cy="5188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Introduction: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Why is this topic important for the States/ UTs ? Highlight the data evidence to support the same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Current Situation: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Current policy landscape, </a:t>
            </a:r>
            <a:r>
              <a:rPr lang="en-US" sz="2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programmes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, schemes and their progress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Challenges: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Major policy, programmatic and capacity building gaps affecting the working of the States/ UTs  Administration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Possible Solutions: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Proposed ideas, actions that can be undertaken by different stakeholders. Scope for convergence with other schemes/ </a:t>
            </a:r>
            <a:r>
              <a:rPr lang="en-US" sz="2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programmes</a:t>
            </a:r>
            <a:endParaRPr lang="en-US" sz="20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Best Practices: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International (if any), Major Initiatives undertaken by States/ UTs Administration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Priority Areas: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Selected for implementation by the States in the next 5 years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Way Forward (Strategy for Implementation):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Modality for implementation–Legal, Administrative, Technological, Budgetary reforms required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529981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Instructions for Filling State Specific Note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285508" y="988611"/>
            <a:ext cx="11620983" cy="5650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References : 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In-text citing as well as the listing of all the references used for compiling the data and information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Hyperlinks can be added  in the document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Documentation style: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Microsoft Word - Paper Size A4 with one inch margin from all four sides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Font: Times New Roman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Font Size: Title 14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pt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; Section Heading - 12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pt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; Body Text 11 Pt;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Line Spacing : 1.25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Use additional spacing for section heading with spacing (After) - 6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pt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083684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Instructions for filling State Specific Note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389682" y="1509472"/>
            <a:ext cx="11022958" cy="398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Any case study on the impact of the initiatives (District/State level) undertaken may be shared (along with high resolution photographs). Alternatively, short films on the initiatives may be shared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Photographs and snapshots/Screenshots of the Virtual Conferences along with broad participant list may be shared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If the State has worked out any long term vision for the next 25 years, details of the  same along with Implementation strategy may be shared</a:t>
            </a:r>
          </a:p>
        </p:txBody>
      </p:sp>
    </p:spTree>
    <p:extLst>
      <p:ext uri="{BB962C8B-B14F-4D97-AF65-F5344CB8AC3E}">
        <p14:creationId xmlns:p14="http://schemas.microsoft.com/office/powerpoint/2010/main" val="11029669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Web Portal for CS Conference 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285508" y="988611"/>
            <a:ext cx="11620983" cy="5188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Facilitates </a:t>
            </a: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Knowledge Exchange &amp; Monitoring Action Taken</a:t>
            </a:r>
          </a:p>
          <a:p>
            <a:pPr marL="914400" lvl="1" indent="-4572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</a:t>
            </a: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Knowledge Repository</a:t>
            </a: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:  All material pertaining to the 1st , 2nd &amp; 3rd  CS Conference (concept notes, background notes, state specific notes, feedback notes, presentations, minutes, etc.) uploaded on the web portal, </a:t>
            </a: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  <a:hlinkClick r:id="rId3"/>
              </a:rPr>
              <a:t>https://ncsconf.gov.in</a:t>
            </a: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</a:t>
            </a:r>
          </a:p>
          <a:p>
            <a:pPr marL="914400" lvl="1" indent="-4572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Monitoring Platform</a:t>
            </a: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: All Nodal Ministries upload the Action Taken Report on the portal.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Login Based Access</a:t>
            </a: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: </a:t>
            </a: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provided by NITI </a:t>
            </a:r>
            <a:r>
              <a:rPr lang="en-US" sz="2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Aayog</a:t>
            </a: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</a:t>
            </a: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to </a:t>
            </a: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Nodal Officer from each State/ UT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Documents to be uploaded on the portal: </a:t>
            </a: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Concept Notes &amp; Background Notes </a:t>
            </a: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– </a:t>
            </a: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Nodal Officer, </a:t>
            </a:r>
            <a:r>
              <a:rPr lang="en-US" sz="2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MoEFCC</a:t>
            </a:r>
            <a:endParaRPr lang="en-US" sz="2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  <a:p>
            <a:pPr marL="800100" lvl="1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Feedback Notes &amp; State Specific Notes</a:t>
            </a: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– </a:t>
            </a: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Nodal Officer, respective States and UTs</a:t>
            </a:r>
          </a:p>
        </p:txBody>
      </p:sp>
    </p:spTree>
    <p:extLst>
      <p:ext uri="{BB962C8B-B14F-4D97-AF65-F5344CB8AC3E}">
        <p14:creationId xmlns:p14="http://schemas.microsoft.com/office/powerpoint/2010/main" val="22318405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Web Portal for CS Conference 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874" b="4666"/>
          <a:stretch/>
        </p:blipFill>
        <p:spPr>
          <a:xfrm>
            <a:off x="0" y="720957"/>
            <a:ext cx="12192000" cy="60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48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Process for Uploading Compiled Feedback Note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215514" y="1244937"/>
            <a:ext cx="11760972" cy="5096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Feedback note should be digitally filled 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by the officer in the template shared and saved as a PDF document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Feedback note may be </a:t>
            </a: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shared by the concerned officers to the nodal person in the State Government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Feedback notes of similar topics have to be merged 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in an alphabetical order in the order of the name of the officer, along with a summary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Compilation of the feedback note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will form a </a:t>
            </a: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single Compiled Feedback Note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, and named in the following manner “</a:t>
            </a:r>
            <a:r>
              <a:rPr lang="en-US" sz="24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CFN_^State</a:t>
            </a: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/UT name^_^Theme Number^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”</a:t>
            </a: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Compiled Feedback Note to be </a:t>
            </a: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uploaded by the state on the web portal</a:t>
            </a:r>
          </a:p>
        </p:txBody>
      </p:sp>
    </p:spTree>
    <p:extLst>
      <p:ext uri="{BB962C8B-B14F-4D97-AF65-F5344CB8AC3E}">
        <p14:creationId xmlns:p14="http://schemas.microsoft.com/office/powerpoint/2010/main" val="39109000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B5F31-EEF2-6532-0EC1-5E7A5B2B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Process for Uploading Compiled Feedback Note</a:t>
            </a:r>
            <a:endParaRPr lang="en-IN" sz="3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ABA6E2-A09B-A351-987A-613FB454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2200" b="1" i="0" u="none" strike="noStrike" baseline="0">
                <a:latin typeface="Times New Roman" panose="02020603050405020304" pitchFamily="18" charset="0"/>
              </a:rPr>
              <a:t>Every State/ UT has to upload a Compiled Feedback Note comprising feedback notes from all Officers at State level. </a:t>
            </a:r>
            <a:endParaRPr lang="en-US" sz="220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200" b="1" i="0" u="none" strike="noStrike" baseline="0">
                <a:latin typeface="Times New Roman" panose="02020603050405020304" pitchFamily="18" charset="0"/>
              </a:rPr>
              <a:t>In every State/UT, Every IAS Officer/ State Government officer needs to fill the feedback note on at least one of the sub-themes. </a:t>
            </a:r>
          </a:p>
          <a:p>
            <a:pPr lvl="1"/>
            <a:r>
              <a:rPr lang="en-US" sz="2200" b="1">
                <a:latin typeface="Times New Roman" panose="02020603050405020304" pitchFamily="18" charset="0"/>
              </a:rPr>
              <a:t>Example ------------&gt;</a:t>
            </a:r>
            <a:endParaRPr lang="en-US" sz="2200" b="0" i="0" u="none" strike="noStrike" baseline="0">
              <a:latin typeface="Times New Roman" panose="02020603050405020304" pitchFamily="18" charset="0"/>
            </a:endParaRPr>
          </a:p>
          <a:p>
            <a:endParaRPr lang="en-IN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57052-D69F-5559-6F59-A74E3150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76"/>
          <a:stretch/>
        </p:blipFill>
        <p:spPr>
          <a:xfrm>
            <a:off x="6099048" y="758993"/>
            <a:ext cx="5458968" cy="53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4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8" y="99257"/>
            <a:ext cx="11391901" cy="698500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latin typeface="Cambria" panose="02040503050406030204" pitchFamily="18" charset="0"/>
                <a:cs typeface="Arial" panose="020B0604020202020204" pitchFamily="34" charset="0"/>
              </a:rPr>
              <a:t>Overall Process for the Conference &amp; Timeline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6052" y="1066607"/>
            <a:ext cx="11859891" cy="5419030"/>
            <a:chOff x="195474" y="1140031"/>
            <a:chExt cx="11859891" cy="5561261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67726198"/>
                </p:ext>
              </p:extLst>
            </p:nvPr>
          </p:nvGraphicFramePr>
          <p:xfrm>
            <a:off x="195474" y="1140031"/>
            <a:ext cx="11859891" cy="55612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: Rounded Corners 12"/>
            <p:cNvSpPr/>
            <p:nvPr/>
          </p:nvSpPr>
          <p:spPr>
            <a:xfrm>
              <a:off x="200133" y="3923373"/>
              <a:ext cx="1295400" cy="461665"/>
            </a:xfrm>
            <a:prstGeom prst="roundRect">
              <a:avLst/>
            </a:prstGeom>
            <a:solidFill>
              <a:srgbClr val="619D7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mbria"/>
                </a:rPr>
                <a:t>July 2024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mbria"/>
              </a:endParaRPr>
            </a:p>
          </p:txBody>
        </p:sp>
        <p:sp>
          <p:nvSpPr>
            <p:cNvPr id="9" name="Rectangle: Rounded Corners 12"/>
            <p:cNvSpPr/>
            <p:nvPr/>
          </p:nvSpPr>
          <p:spPr>
            <a:xfrm>
              <a:off x="2028933" y="3503631"/>
              <a:ext cx="1295401" cy="461665"/>
            </a:xfrm>
            <a:prstGeom prst="roundRect">
              <a:avLst/>
            </a:prstGeom>
            <a:solidFill>
              <a:srgbClr val="619D7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mbria"/>
                </a:rPr>
                <a:t>July 2024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mbria"/>
              </a:endParaRPr>
            </a:p>
          </p:txBody>
        </p:sp>
        <p:sp>
          <p:nvSpPr>
            <p:cNvPr id="11" name="Rectangle: Rounded Corners 12"/>
            <p:cNvSpPr/>
            <p:nvPr/>
          </p:nvSpPr>
          <p:spPr>
            <a:xfrm>
              <a:off x="3555205" y="3126818"/>
              <a:ext cx="1371600" cy="461665"/>
            </a:xfrm>
            <a:prstGeom prst="roundRect">
              <a:avLst/>
            </a:prstGeom>
            <a:solidFill>
              <a:srgbClr val="619D7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mbria"/>
                </a:rPr>
                <a:t>August 2024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mbria"/>
              </a:endParaRPr>
            </a:p>
          </p:txBody>
        </p:sp>
        <p:sp>
          <p:nvSpPr>
            <p:cNvPr id="12" name="Rectangle: Rounded Corners 12"/>
            <p:cNvSpPr/>
            <p:nvPr/>
          </p:nvSpPr>
          <p:spPr>
            <a:xfrm>
              <a:off x="7058133" y="2283030"/>
              <a:ext cx="1307432" cy="51286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mbria"/>
                </a:rPr>
                <a:t>Sep - Oct 2024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mbria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8734533" y="1978231"/>
              <a:ext cx="1321037" cy="461665"/>
            </a:xfrm>
            <a:prstGeom prst="roundRect">
              <a:avLst/>
            </a:prstGeom>
            <a:solidFill>
              <a:srgbClr val="619D7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mbria"/>
                </a:rPr>
                <a:t>31 October 2024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mbria"/>
              </a:endParaRPr>
            </a:p>
          </p:txBody>
        </p:sp>
        <p:sp>
          <p:nvSpPr>
            <p:cNvPr id="14" name="Rectangle: Rounded Corners 12"/>
            <p:cNvSpPr/>
            <p:nvPr/>
          </p:nvSpPr>
          <p:spPr>
            <a:xfrm>
              <a:off x="10496550" y="1516566"/>
              <a:ext cx="1295399" cy="461665"/>
            </a:xfrm>
            <a:prstGeom prst="roundRect">
              <a:avLst/>
            </a:prstGeom>
            <a:solidFill>
              <a:srgbClr val="619D7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mbria"/>
                </a:rPr>
                <a:t>November 2024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mbri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6549" y="6485637"/>
            <a:ext cx="1132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*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inputs from States/UTs to incorporate all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grassroot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 experiences, suggestions &amp; innovative solutions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sym typeface="Cambria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612B368-1A8E-25AA-92C9-365B4FCD4726}"/>
              </a:ext>
            </a:extLst>
          </p:cNvPr>
          <p:cNvSpPr/>
          <p:nvPr/>
        </p:nvSpPr>
        <p:spPr>
          <a:xfrm>
            <a:off x="7400603" y="1235531"/>
            <a:ext cx="563647" cy="845820"/>
          </a:xfrm>
          <a:prstGeom prst="downArrow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15E6A1F1-526B-76FE-89C7-D45331347953}"/>
              </a:ext>
            </a:extLst>
          </p:cNvPr>
          <p:cNvSpPr/>
          <p:nvPr/>
        </p:nvSpPr>
        <p:spPr>
          <a:xfrm>
            <a:off x="5288143" y="2563669"/>
            <a:ext cx="1371600" cy="449858"/>
          </a:xfrm>
          <a:prstGeom prst="roundRect">
            <a:avLst/>
          </a:prstGeom>
          <a:solidFill>
            <a:srgbClr val="619D75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mbria"/>
              </a:rPr>
              <a:t>August 2024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326468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E73D5-FDE8-E55B-6DB0-6646C602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N" sz="5400"/>
              <a:t>Contd…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C3C5-9E4F-4C5A-AEDD-CF06559A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N" sz="2000">
                <a:latin typeface="Times New Roman" panose="02020603050405020304" pitchFamily="18" charset="0"/>
              </a:rPr>
              <a:t>3. </a:t>
            </a:r>
            <a:r>
              <a:rPr lang="en-US" sz="2000" b="1" i="0" u="none" strike="noStrike" baseline="0">
                <a:latin typeface="Times New Roman" panose="02020603050405020304" pitchFamily="18" charset="0"/>
              </a:rPr>
              <a:t>The feedback note should be digitally filled by the officer in the template shared and saved as a PDF document by choosing PDF as the file type under the “Save As” option of Microsoft Word (Refer screenshot below) </a:t>
            </a:r>
            <a:endParaRPr lang="en-US" sz="2000" b="0" i="0" u="none" strike="noStrike" baseline="0">
              <a:latin typeface="Times New Roman" panose="02020603050405020304" pitchFamily="18" charset="0"/>
            </a:endParaRPr>
          </a:p>
          <a:p>
            <a:r>
              <a:rPr lang="en-US" sz="2000" b="1" i="0" u="none" strike="noStrike" baseline="0">
                <a:latin typeface="Times New Roman" panose="02020603050405020304" pitchFamily="18" charset="0"/>
              </a:rPr>
              <a:t>NOTE: Please DO NOT scan documents or pictures to make a PDF</a:t>
            </a:r>
          </a:p>
          <a:p>
            <a:pPr marL="0" indent="0">
              <a:buNone/>
            </a:pPr>
            <a:r>
              <a:rPr lang="en-IN" sz="2000">
                <a:latin typeface="Times New Roman" panose="02020603050405020304" pitchFamily="18" charset="0"/>
              </a:rPr>
              <a:t>4. </a:t>
            </a:r>
            <a:r>
              <a:rPr lang="en-US" sz="2000" b="1" i="0" u="none" strike="noStrike" baseline="0">
                <a:latin typeface="Times New Roman" panose="02020603050405020304" pitchFamily="18" charset="0"/>
              </a:rPr>
              <a:t>The feedback note may be shared by the concerned officers to the nodal person in the State Government. </a:t>
            </a:r>
            <a:endParaRPr lang="en-US" sz="2000" b="0" i="0" u="none" strike="noStrike" baseline="0">
              <a:latin typeface="Times New Roman" panose="02020603050405020304" pitchFamily="18" charset="0"/>
            </a:endParaRPr>
          </a:p>
          <a:p>
            <a:endParaRPr lang="en-IN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77F19-AEC8-4392-9BBE-6A1C9E82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197647"/>
            <a:ext cx="5458968" cy="44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4003-4C26-D607-0273-03B24F44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N" sz="5400"/>
              <a:t>Contd…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EFD7-6110-0D68-321B-C891EB4D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IN" sz="2200" b="0" i="0" u="none" strike="noStrike" baseline="0">
              <a:latin typeface="Times New Roman" panose="02020603050405020304" pitchFamily="18" charset="0"/>
            </a:endParaRPr>
          </a:p>
          <a:p>
            <a:r>
              <a:rPr lang="en-US" sz="2200" b="1" i="0" u="none" strike="noStrike" baseline="0">
                <a:latin typeface="Times New Roman" panose="02020603050405020304" pitchFamily="18" charset="0"/>
              </a:rPr>
              <a:t>5. Feedback notes of similar topics have to be merged in an alphabetical order in the order of the name of the officer, along with a summary </a:t>
            </a:r>
            <a:r>
              <a:rPr lang="en-US" sz="2200" b="1" i="1" u="none" strike="noStrike" baseline="0">
                <a:latin typeface="Times New Roman" panose="02020603050405020304" pitchFamily="18" charset="0"/>
              </a:rPr>
              <a:t>(Refer below format for Summary)</a:t>
            </a:r>
            <a:r>
              <a:rPr lang="en-US" sz="2200" b="1" i="0" u="none" strike="noStrike" baseline="0">
                <a:latin typeface="Times New Roman" panose="02020603050405020304" pitchFamily="18" charset="0"/>
              </a:rPr>
              <a:t>. </a:t>
            </a:r>
            <a:endParaRPr lang="en-US" sz="2200" b="0" i="0" u="none" strike="noStrike" baseline="0">
              <a:latin typeface="Times New Roman" panose="02020603050405020304" pitchFamily="18" charset="0"/>
            </a:endParaRPr>
          </a:p>
          <a:p>
            <a:endParaRPr lang="en-IN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4137D-BF47-EA5A-8712-2151CBBB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942738"/>
            <a:ext cx="5458968" cy="49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4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992D4-7F1A-799F-D86F-E9D72575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N" sz="5400"/>
              <a:t>Contd…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2A5AD-1C46-9821-4DCF-9AAEB279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IN" sz="17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700" b="1" i="0" u="none" strike="noStrike" baseline="0" dirty="0">
                <a:latin typeface="Times New Roman" panose="02020603050405020304" pitchFamily="18" charset="0"/>
              </a:rPr>
              <a:t>6. Such merging can be done via an online platform (https://www.adobe.com/in/acrobat/online/merge-pdf.html) or through Adobe Acrobat Pro licensed version. </a:t>
            </a:r>
            <a:endParaRPr lang="en-US" sz="17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700" b="1" i="0" u="none" strike="noStrike" baseline="0" dirty="0">
                <a:latin typeface="Times New Roman" panose="02020603050405020304" pitchFamily="18" charset="0"/>
              </a:rPr>
              <a:t>For the </a:t>
            </a:r>
            <a:r>
              <a:rPr lang="en-US" sz="1700" b="1" i="1" u="none" strike="noStrike" baseline="0" dirty="0">
                <a:latin typeface="Times New Roman" panose="02020603050405020304" pitchFamily="18" charset="0"/>
              </a:rPr>
              <a:t>online process</a:t>
            </a:r>
            <a:r>
              <a:rPr lang="en-US" sz="1700" b="1" i="0" u="none" strike="noStrike" baseline="0" dirty="0">
                <a:latin typeface="Times New Roman" panose="02020603050405020304" pitchFamily="18" charset="0"/>
              </a:rPr>
              <a:t>, please follow the steps below: </a:t>
            </a:r>
            <a:endParaRPr lang="en-US" sz="1700" b="0" i="0" u="none" strike="noStrike" baseline="0" dirty="0"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300" b="1" i="0" u="none" strike="noStrike" baseline="0" dirty="0">
                <a:latin typeface="Times New Roman" panose="02020603050405020304" pitchFamily="18" charset="0"/>
              </a:rPr>
              <a:t>a. On your internet browser, go to Adobe Merge PDF webpage (https://www.adobe.com/in/acrobat/online/merge-pdf.html), and click on “Select Files</a:t>
            </a:r>
            <a:r>
              <a:rPr lang="en-US" sz="1300" b="1" dirty="0">
                <a:latin typeface="Times New Roman" panose="02020603050405020304" pitchFamily="18" charset="0"/>
              </a:rPr>
              <a:t>”</a:t>
            </a:r>
            <a:endParaRPr lang="en-US" sz="1300" b="0" i="0" u="none" strike="noStrike" baseline="0" dirty="0">
              <a:latin typeface="Times New Roman" panose="02020603050405020304" pitchFamily="18" charset="0"/>
            </a:endParaRPr>
          </a:p>
          <a:p>
            <a:endParaRPr lang="en-IN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61728-7172-7534-43DF-69503F0E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941432"/>
            <a:ext cx="5458968" cy="29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0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42222-8292-3E03-79D7-6413C342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N" sz="5400"/>
              <a:t>Contd…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0831B-14B0-9DC1-C5CC-FEFA943D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IN" sz="22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b. After clicking on “Select Files”, a pop up will appear to select files from your system. Please select the feedback notes of one topic along with the summary file depicting list of officer of that topic. </a:t>
            </a:r>
            <a:endParaRPr lang="en-US" sz="2200" b="0" i="0" u="none" strike="noStrike" baseline="0" dirty="0">
              <a:latin typeface="Times New Roman" panose="02020603050405020304" pitchFamily="18" charset="0"/>
            </a:endParaRPr>
          </a:p>
          <a:p>
            <a:endParaRPr lang="en-IN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B142B-A448-31F7-DBBC-198D10E1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941432"/>
            <a:ext cx="5458968" cy="29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3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672CF-7C68-1688-D472-89A1F7EE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N" sz="5400"/>
              <a:t>Contd…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3705-9E22-6D5F-D942-6F806614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c. After selecting the files, they will appear in the web portal for merging. Kindly rearrange the files in such a manner that the “summary file (</a:t>
            </a:r>
            <a:r>
              <a:rPr lang="en-US" sz="2200" b="1" i="1" u="none" strike="noStrike" baseline="0" dirty="0">
                <a:latin typeface="Times New Roman" panose="02020603050405020304" pitchFamily="18" charset="0"/>
              </a:rPr>
              <a:t>Refer Annexure 1</a:t>
            </a: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)” is placed first followed by the feedback notes in an alphabetical order of the name of the officers. After which, click Merge on the top-right corner of the screen. </a:t>
            </a:r>
            <a:endParaRPr lang="en-US" sz="2200" b="0" i="0" u="none" strike="noStrike" baseline="0" dirty="0">
              <a:latin typeface="Times New Roman" panose="02020603050405020304" pitchFamily="18" charset="0"/>
            </a:endParaRPr>
          </a:p>
          <a:p>
            <a:endParaRPr lang="en-IN" sz="22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5EAC94D-04BB-A4D9-96A6-7F376473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941432"/>
            <a:ext cx="5458968" cy="29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9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25765-D5A4-CFDC-8735-A0F36478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N" sz="5400"/>
              <a:t>Contd…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2CCF-3390-74C2-D10E-B55A369E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IN" sz="22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d. After Merging, the final PDF will appear for downloading. Kindly download that file in your system. </a:t>
            </a:r>
            <a:endParaRPr lang="en-US" sz="2200" b="0" i="0" u="none" strike="noStrike" baseline="0" dirty="0">
              <a:latin typeface="Times New Roman" panose="02020603050405020304" pitchFamily="18" charset="0"/>
            </a:endParaRPr>
          </a:p>
          <a:p>
            <a:endParaRPr lang="en-IN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16370-2DC6-29CB-4D34-D7414273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58" y="640080"/>
            <a:ext cx="529894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66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C3D6B-763B-251A-CE38-02F4F800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N" sz="5400" dirty="0" err="1"/>
              <a:t>Contd</a:t>
            </a:r>
            <a:r>
              <a:rPr lang="en-IN" sz="5400" dirty="0"/>
              <a:t>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3A84-A409-7093-8F2E-11F8CCCC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b="1" i="0" u="none" strike="noStrike" baseline="0">
                <a:latin typeface="Times New Roman" panose="02020603050405020304" pitchFamily="18" charset="0"/>
              </a:rPr>
              <a:t>For the </a:t>
            </a:r>
            <a:r>
              <a:rPr lang="en-US" sz="2200" b="1" i="1" u="none" strike="noStrike" baseline="0">
                <a:latin typeface="Times New Roman" panose="02020603050405020304" pitchFamily="18" charset="0"/>
              </a:rPr>
              <a:t>offline process</a:t>
            </a:r>
            <a:r>
              <a:rPr lang="en-US" sz="2200" b="1" i="0" u="none" strike="noStrike" baseline="0">
                <a:latin typeface="Times New Roman" panose="02020603050405020304" pitchFamily="18" charset="0"/>
              </a:rPr>
              <a:t>, please follow the steps below:</a:t>
            </a:r>
            <a:endParaRPr lang="en-IN" sz="220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C5E544B-BB3A-6631-0BAE-939D59BC3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818605"/>
            <a:ext cx="5458968" cy="32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7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E09D4-5DD1-AD9E-2F41-8CB88B5B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Contd…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4439F-7871-D2DA-E2E4-6C2EF5A73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65" y="126818"/>
            <a:ext cx="5805643" cy="67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8D8FE-2855-2526-B784-0807F694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Contd..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DECAC-2702-A5CE-0349-F1E5311C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41" y="176752"/>
            <a:ext cx="5598134" cy="66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0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8922D-1EA0-1BB1-9A8B-C0B04540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Contd…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1E454A0-69AE-364F-F0C1-C9E442AF0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250900"/>
            <a:ext cx="7214616" cy="43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0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Workshop with States/UTs &amp; other Stakeholders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319268" y="1248399"/>
            <a:ext cx="11553464" cy="4542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2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1</a:t>
            </a:r>
            <a:r>
              <a:rPr lang="en-US" sz="2400" kern="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st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Workshop: 21.08.2024 (Virtual)</a:t>
            </a:r>
          </a:p>
          <a:p>
            <a:pPr marL="342900" indent="-342900" algn="just" hangingPunct="0">
              <a:lnSpc>
                <a:spcPct val="2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2</a:t>
            </a:r>
            <a:r>
              <a:rPr lang="en-US" sz="2400" kern="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nd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Workshop: 29.08.2024 (In-Person) </a:t>
            </a:r>
          </a:p>
          <a:p>
            <a:pPr algn="just" hangingPunct="0"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Objective: </a:t>
            </a:r>
            <a:r>
              <a:rPr lang="en-US" sz="2400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Dissemination of concept note, discussion on key issues, enable Sates/UTs to further engage with local departments/functionaries for preparation of Feedback notes and State Specific Notes </a:t>
            </a:r>
          </a:p>
          <a:p>
            <a:pPr algn="just" hangingPunct="0">
              <a:buClr>
                <a:srgbClr val="000000"/>
              </a:buClr>
              <a:defRPr/>
            </a:pPr>
            <a:endParaRPr lang="en-US" sz="2400" i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  <a:p>
            <a:pPr marL="342900" indent="-342900" algn="just" hangingPunct="0">
              <a:lnSpc>
                <a:spcPct val="2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3</a:t>
            </a:r>
            <a:r>
              <a:rPr lang="en-US" sz="2400" kern="0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rd</a:t>
            </a:r>
            <a:r>
              <a:rPr lang="en-US" sz="24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Workshop: 26.09.2024 (Virtual)</a:t>
            </a:r>
          </a:p>
          <a:p>
            <a:pPr algn="just" hangingPunct="0"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Objective: </a:t>
            </a:r>
            <a:r>
              <a:rPr lang="en-US" sz="2400" i="1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Facilitate preparation of </a:t>
            </a:r>
            <a:r>
              <a:rPr lang="en-US" sz="2400" b="1" i="1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Feedback notes &amp; State Specific Notes and uploading them on the portal </a:t>
            </a:r>
          </a:p>
        </p:txBody>
      </p:sp>
    </p:spTree>
    <p:extLst>
      <p:ext uri="{BB962C8B-B14F-4D97-AF65-F5344CB8AC3E}">
        <p14:creationId xmlns:p14="http://schemas.microsoft.com/office/powerpoint/2010/main" val="93847433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5CB3-BAFE-D0DE-AEB0-F3839080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N" sz="5400"/>
              <a:t>Contd…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39CE-A38C-D924-0DEB-40460E6B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IN" sz="1200" b="0" i="0" u="none" strike="noStrike" baseline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i="0" u="none" strike="noStrike" baseline="0">
                <a:latin typeface="Times New Roman" panose="02020603050405020304" pitchFamily="18" charset="0"/>
              </a:rPr>
              <a:t>7. After downloading/saving the combined file, the compilation of the feedback note should be called Compiled Feedback Note, and named in the following manner “CFN_^State/UT name^_^Theme Number^” </a:t>
            </a:r>
            <a:endParaRPr lang="en-US" sz="1200" b="0" i="0" u="none" strike="noStrike" baseline="0">
              <a:latin typeface="Times New Roman" panose="02020603050405020304" pitchFamily="18" charset="0"/>
            </a:endParaRPr>
          </a:p>
          <a:p>
            <a:r>
              <a:rPr lang="en-US" sz="1200" b="1" i="0" u="none" strike="noStrike" baseline="0">
                <a:latin typeface="Times New Roman" panose="02020603050405020304" pitchFamily="18" charset="0"/>
              </a:rPr>
              <a:t>(Example, PDF file containing compiled feedback note of State of Goa for Theme „Manufacturing‟ will be named “CFN_Goa_Theme1”) </a:t>
            </a:r>
            <a:endParaRPr lang="en-US" sz="1200" b="0" i="0" u="none" strike="noStrike" baseline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i="1" u="none" strike="noStrike" baseline="0">
                <a:latin typeface="Times New Roman" panose="02020603050405020304" pitchFamily="18" charset="0"/>
              </a:rPr>
              <a:t>8. </a:t>
            </a:r>
            <a:r>
              <a:rPr lang="en-US" sz="1200" b="1" i="0" u="none" strike="noStrike" baseline="0">
                <a:latin typeface="Times New Roman" panose="02020603050405020304" pitchFamily="18" charset="0"/>
              </a:rPr>
              <a:t>The compiled Feedback Note should be uploaded by the state on the web portal. </a:t>
            </a:r>
            <a:endParaRPr lang="en-US" sz="1200" b="0" i="0" u="none" strike="noStrike" baseline="0">
              <a:latin typeface="Times New Roman" panose="02020603050405020304" pitchFamily="18" charset="0"/>
            </a:endParaRPr>
          </a:p>
          <a:p>
            <a:endParaRPr lang="en-IN" sz="1200" b="0" i="0" u="none" strike="noStrike" baseline="0">
              <a:latin typeface="Times New Roman" panose="02020603050405020304" pitchFamily="18" charset="0"/>
            </a:endParaRPr>
          </a:p>
          <a:p>
            <a:r>
              <a:rPr lang="en-US" sz="1200" b="1" i="1" u="none" strike="noStrike" baseline="0">
                <a:latin typeface="Times New Roman" panose="02020603050405020304" pitchFamily="18" charset="0"/>
              </a:rPr>
              <a:t>(For reference, Refer screenshot)</a:t>
            </a:r>
          </a:p>
          <a:p>
            <a:endParaRPr lang="en-IN" sz="1200" b="0" i="0" u="none" strike="noStrike" baseline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i="0" u="none" strike="noStrike" baseline="0">
                <a:latin typeface="Times New Roman" panose="02020603050405020304" pitchFamily="18" charset="0"/>
              </a:rPr>
              <a:t>9. The above-mentioned process has to be repeated for all sub-themes for the 4th National Conference of Chief Secretaries. </a:t>
            </a:r>
            <a:endParaRPr lang="en-US" sz="1200" b="0" i="0" u="none" strike="noStrike" baseline="0">
              <a:latin typeface="Times New Roman" panose="02020603050405020304" pitchFamily="18" charset="0"/>
            </a:endParaRPr>
          </a:p>
          <a:p>
            <a:endParaRPr lang="en-I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5418B-7889-E3E8-558C-DA298B1F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338" y="1624515"/>
            <a:ext cx="6379390" cy="31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Reference Documents Shared with States/ UTs</a:t>
            </a:r>
            <a:r>
              <a:rPr lang="en-US" sz="3200" dirty="0"/>
              <a:t/>
            </a:r>
            <a:br>
              <a:rPr lang="en-US" sz="3200" dirty="0"/>
            </a:br>
            <a:endParaRPr lang="en-IN" sz="32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285508" y="1201263"/>
            <a:ext cx="11620983" cy="4172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457200" indent="-457200" algn="just" hangingPunct="0">
              <a:lnSpc>
                <a:spcPct val="300000"/>
              </a:lnSpc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  <a:hlinkClick r:id="rId3"/>
              </a:rPr>
              <a:t>Concept Note</a:t>
            </a:r>
            <a:endParaRPr lang="en-US" sz="2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  <a:p>
            <a:pPr marL="457200" indent="-457200" algn="just" hangingPunct="0">
              <a:lnSpc>
                <a:spcPct val="300000"/>
              </a:lnSpc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  <a:hlinkClick r:id="rId4"/>
              </a:rPr>
              <a:t>Template for Feedback Note</a:t>
            </a:r>
            <a:endParaRPr lang="en-US" sz="2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  <a:p>
            <a:pPr marL="457200" indent="-457200" algn="just" hangingPunct="0">
              <a:lnSpc>
                <a:spcPct val="300000"/>
              </a:lnSpc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  <a:hlinkClick r:id="rId5"/>
              </a:rPr>
              <a:t>Template for State-specific Note</a:t>
            </a:r>
            <a:endParaRPr lang="en-US" sz="2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  <a:p>
            <a:pPr marL="457200" indent="-457200" algn="just" hangingPunct="0">
              <a:lnSpc>
                <a:spcPct val="300000"/>
              </a:lnSpc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  <a:hlinkClick r:id="rId6"/>
              </a:rPr>
              <a:t>Process to upload compiled Feedback Note</a:t>
            </a:r>
            <a:endParaRPr lang="en-US" sz="2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894" y="5746459"/>
            <a:ext cx="9848675" cy="38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/>
                <a:ea typeface="Cambria"/>
                <a:cs typeface="Cambria"/>
                <a:sym typeface="Cambria"/>
              </a:rPr>
              <a:t>All documents shared with States/UTs</a:t>
            </a:r>
            <a:endParaRPr kumimoji="0" lang="en-IN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196194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Documents to be Prepared – State/UT level 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80871"/>
              </p:ext>
            </p:extLst>
          </p:nvPr>
        </p:nvGraphicFramePr>
        <p:xfrm>
          <a:off x="190500" y="1227339"/>
          <a:ext cx="11810998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6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749">
                  <a:extLst>
                    <a:ext uri="{9D8B030D-6E8A-4147-A177-3AD203B41FA5}">
                      <a16:colId xmlns:a16="http://schemas.microsoft.com/office/drawing/2014/main" val="23362991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</a:rPr>
                        <a:t>Sl</a:t>
                      </a:r>
                      <a:r>
                        <a:rPr lang="en-US" sz="2000" b="1" dirty="0">
                          <a:latin typeface="Cambria" panose="02040503050406030204" pitchFamily="18" charset="0"/>
                        </a:rPr>
                        <a:t> No</a:t>
                      </a:r>
                      <a:endParaRPr lang="en-I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</a:rPr>
                        <a:t>Document</a:t>
                      </a:r>
                      <a:endParaRPr lang="en-I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</a:rPr>
                        <a:t>Description</a:t>
                      </a:r>
                      <a:endParaRPr lang="en-I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Deadline</a:t>
                      </a: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70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mbria" panose="02040503050406030204" pitchFamily="18" charset="0"/>
                        </a:rPr>
                        <a:t>1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ambria" panose="02040503050406030204" pitchFamily="18" charset="0"/>
                        </a:rPr>
                        <a:t>Feedback</a:t>
                      </a:r>
                      <a:r>
                        <a:rPr lang="en-US" sz="2000" b="1" baseline="0" dirty="0">
                          <a:latin typeface="Cambria" panose="02040503050406030204" pitchFamily="18" charset="0"/>
                        </a:rPr>
                        <a:t> Note</a:t>
                      </a:r>
                      <a:endParaRPr lang="en-I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0" indent="-40005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Cambria" panose="02040503050406030204" pitchFamily="18" charset="0"/>
                        </a:rPr>
                        <a:t>~2</a:t>
                      </a:r>
                      <a:r>
                        <a:rPr lang="en-US" sz="1800" b="0" baseline="0" dirty="0">
                          <a:latin typeface="Cambria" panose="02040503050406030204" pitchFamily="18" charset="0"/>
                        </a:rPr>
                        <a:t> pages (as per </a:t>
                      </a:r>
                      <a:r>
                        <a:rPr lang="en-US" sz="1800" b="1" baseline="0" dirty="0">
                          <a:latin typeface="Cambria" panose="02040503050406030204" pitchFamily="18" charset="0"/>
                        </a:rPr>
                        <a:t>Template provided by NITI </a:t>
                      </a:r>
                      <a:r>
                        <a:rPr lang="en-US" sz="1800" b="1" baseline="0" dirty="0" err="1">
                          <a:latin typeface="Cambria" panose="02040503050406030204" pitchFamily="18" charset="0"/>
                        </a:rPr>
                        <a:t>Aayog</a:t>
                      </a:r>
                      <a:r>
                        <a:rPr lang="en-US" sz="1800" b="0" baseline="0" dirty="0"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marL="400050" indent="-40005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baseline="0" dirty="0">
                          <a:latin typeface="Cambria" panose="02040503050406030204" pitchFamily="18" charset="0"/>
                        </a:rPr>
                        <a:t>To be </a:t>
                      </a:r>
                      <a:r>
                        <a:rPr lang="en-US" sz="1800" b="1" baseline="0" dirty="0">
                          <a:latin typeface="Cambria" panose="02040503050406030204" pitchFamily="18" charset="0"/>
                        </a:rPr>
                        <a:t>prepared by all officers and State Department/ local functionaries officers </a:t>
                      </a:r>
                    </a:p>
                    <a:p>
                      <a:pPr marL="400050" indent="-40005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Covering policy gaps &amp; challenges, potential solutions, best practices </a:t>
                      </a:r>
                    </a:p>
                    <a:p>
                      <a:pPr marL="400050" indent="-40005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baseline="0" dirty="0">
                          <a:latin typeface="Cambria" panose="02040503050406030204" pitchFamily="18" charset="0"/>
                        </a:rPr>
                        <a:t>Vetted summary </a:t>
                      </a:r>
                      <a:r>
                        <a:rPr lang="en-US" sz="1800" b="0" baseline="0" dirty="0">
                          <a:latin typeface="Cambria" panose="02040503050406030204" pitchFamily="18" charset="0"/>
                        </a:rPr>
                        <a:t>of these notes to be </a:t>
                      </a:r>
                      <a:r>
                        <a:rPr lang="en-US" sz="1800" b="1" baseline="0" dirty="0">
                          <a:latin typeface="Cambria" panose="02040503050406030204" pitchFamily="18" charset="0"/>
                        </a:rPr>
                        <a:t>uploaded by State/ UT on web portal &amp; shared with </a:t>
                      </a:r>
                      <a:r>
                        <a:rPr lang="en-US" sz="1800" b="1" baseline="0" dirty="0" err="1">
                          <a:latin typeface="Cambria" panose="02040503050406030204" pitchFamily="18" charset="0"/>
                        </a:rPr>
                        <a:t>MoEFCC</a:t>
                      </a:r>
                      <a:r>
                        <a:rPr lang="en-US" sz="1800" b="1" baseline="0" dirty="0"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400050" marR="0" lvl="0" indent="-4000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1" dirty="0">
                          <a:latin typeface="Cambria" panose="02040503050406030204" pitchFamily="18" charset="0"/>
                        </a:rPr>
                        <a:t>~50 feedback notes to be shared by each State/ UT</a:t>
                      </a: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N" sz="1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Cambria"/>
                        </a:rPr>
                        <a:t>1 September</a:t>
                      </a:r>
                    </a:p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N" sz="1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Cambria"/>
                        </a:rPr>
                        <a:t>to</a:t>
                      </a:r>
                    </a:p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N" sz="1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Cambria"/>
                        </a:rPr>
                        <a:t>5 October,</a:t>
                      </a:r>
                    </a:p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N" sz="1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Cambria"/>
                        </a:rPr>
                        <a:t>2024</a:t>
                      </a:r>
                      <a:endParaRPr lang="en-US" sz="18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Cambria" panose="02040503050406030204" pitchFamily="18" charset="0"/>
                        <a:ea typeface="+mn-ea"/>
                        <a:cs typeface="+mn-cs"/>
                        <a:sym typeface="Cambri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26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mbria" panose="02040503050406030204" pitchFamily="18" charset="0"/>
                        </a:rPr>
                        <a:t>2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ambria" panose="02040503050406030204" pitchFamily="18" charset="0"/>
                        </a:rPr>
                        <a:t>State Specific Note</a:t>
                      </a:r>
                      <a:endParaRPr lang="en-I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0" indent="-4000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Cambria" panose="02040503050406030204" pitchFamily="18" charset="0"/>
                        </a:rPr>
                        <a:t>~5 pages (as per</a:t>
                      </a:r>
                      <a:r>
                        <a:rPr lang="en-US" sz="1800" b="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="1" dirty="0">
                          <a:latin typeface="Cambria" panose="02040503050406030204" pitchFamily="18" charset="0"/>
                        </a:rPr>
                        <a:t>Template provided by NITI </a:t>
                      </a:r>
                      <a:r>
                        <a:rPr lang="en-US" sz="1800" b="1" dirty="0" err="1">
                          <a:latin typeface="Cambria" panose="02040503050406030204" pitchFamily="18" charset="0"/>
                        </a:rPr>
                        <a:t>Aayog</a:t>
                      </a:r>
                      <a:r>
                        <a:rPr lang="en-US" sz="1800" b="0" dirty="0"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marL="400050" indent="-4000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latin typeface="Cambria" panose="02040503050406030204" pitchFamily="18" charset="0"/>
                        </a:rPr>
                        <a:t>To be prepared by States/ UTs</a:t>
                      </a:r>
                      <a:r>
                        <a:rPr lang="en-US" sz="1800" b="1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="1" dirty="0">
                          <a:latin typeface="Cambria" panose="02040503050406030204" pitchFamily="18" charset="0"/>
                        </a:rPr>
                        <a:t>based on</a:t>
                      </a:r>
                      <a:r>
                        <a:rPr lang="en-US" sz="1800" dirty="0">
                          <a:latin typeface="Cambria" panose="02040503050406030204" pitchFamily="18" charset="0"/>
                        </a:rPr>
                        <a:t>: </a:t>
                      </a:r>
                    </a:p>
                    <a:p>
                      <a:pPr marL="342900" lvl="8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b="0" dirty="0">
                          <a:latin typeface="Cambria" panose="02040503050406030204" pitchFamily="18" charset="0"/>
                        </a:rPr>
                        <a:t>Two Pager </a:t>
                      </a:r>
                      <a:r>
                        <a:rPr lang="en-US" sz="1800" b="1" dirty="0">
                          <a:latin typeface="Cambria" panose="02040503050406030204" pitchFamily="18" charset="0"/>
                        </a:rPr>
                        <a:t>Feedback Note</a:t>
                      </a:r>
                    </a:p>
                    <a:p>
                      <a:pPr marL="342900" lvl="8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b="1" dirty="0">
                          <a:latin typeface="Cambria" panose="02040503050406030204" pitchFamily="18" charset="0"/>
                        </a:rPr>
                        <a:t>State-specific inputs </a:t>
                      </a:r>
                      <a:r>
                        <a:rPr lang="en-US" sz="1800" b="0" dirty="0">
                          <a:latin typeface="Cambria" panose="02040503050406030204" pitchFamily="18" charset="0"/>
                        </a:rPr>
                        <a:t>obtained from </a:t>
                      </a:r>
                      <a:r>
                        <a:rPr lang="en-US" sz="1800" b="1" dirty="0">
                          <a:latin typeface="Cambria" panose="02040503050406030204" pitchFamily="18" charset="0"/>
                        </a:rPr>
                        <a:t>workshop</a:t>
                      </a:r>
                      <a:r>
                        <a:rPr lang="en-US" sz="1800" b="0" dirty="0">
                          <a:latin typeface="Cambria" panose="02040503050406030204" pitchFamily="18" charset="0"/>
                        </a:rPr>
                        <a:t> with  stakeholders and experts</a:t>
                      </a:r>
                    </a:p>
                    <a:p>
                      <a:pPr marL="400050" marR="0" lvl="1" indent="-4000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800" b="1" baseline="0" dirty="0">
                          <a:latin typeface="Cambria" panose="02040503050406030204" pitchFamily="18" charset="0"/>
                        </a:rPr>
                        <a:t>State Specific Note to also be uploaded by the State/UT on the web portal and shared with </a:t>
                      </a:r>
                      <a:r>
                        <a:rPr lang="en-US" sz="1800" b="1" baseline="0" dirty="0" err="1">
                          <a:latin typeface="Cambria" panose="02040503050406030204" pitchFamily="18" charset="0"/>
                        </a:rPr>
                        <a:t>MoEFCC</a:t>
                      </a:r>
                      <a:endParaRPr lang="en-US" sz="1800" b="1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N" sz="1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Cambria"/>
                        </a:rPr>
                        <a:t>15 October,</a:t>
                      </a:r>
                    </a:p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N" sz="18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Cambria"/>
                        </a:rPr>
                        <a:t>2024</a:t>
                      </a:r>
                      <a:endParaRPr lang="en-US" sz="18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Cambria" panose="02040503050406030204" pitchFamily="18" charset="0"/>
                        <a:ea typeface="+mn-ea"/>
                        <a:cs typeface="+mn-cs"/>
                        <a:sym typeface="Cambri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1772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Expected Outcome - Each States/UTs</a:t>
            </a:r>
            <a:r>
              <a:rPr lang="en-US" sz="3400" dirty="0"/>
              <a:t/>
            </a:r>
            <a:br>
              <a:rPr lang="en-US" sz="3400" dirty="0"/>
            </a:b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215514" y="1214457"/>
            <a:ext cx="11760972" cy="45730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Collect at least 50 feedback notes from all officers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- Each IAS Officer/ State/ UT Govt. officer needs to fill the feedback note on at least one of the sub-themes  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Compile all the feedback notes 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Every State/ UT has to </a:t>
            </a: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upload a Compiled Feedback Note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(comprising all feedback notes) on the web portal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Every State/UT has to prepare </a:t>
            </a: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a State-Specific Note w.r.t all 12 identified waste streams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State-Specific Note to be uploaded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on the web portal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Compiled Feedback Notes &amp; State-Specific Note to be </a:t>
            </a: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shared with </a:t>
            </a:r>
            <a:r>
              <a:rPr lang="en-US" sz="2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MoEFCC</a:t>
            </a:r>
            <a:r>
              <a:rPr lang="en-US" sz="2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also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States/UTs </a:t>
            </a:r>
            <a:r>
              <a: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to nominate Nodal Officers </a:t>
            </a:r>
            <a:r>
              <a:rPr lang="en-US" sz="20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for Circular Economy sub-theme</a:t>
            </a:r>
          </a:p>
          <a:p>
            <a:pPr algn="just" hangingPunct="0">
              <a:buClr>
                <a:srgbClr val="000000"/>
              </a:buClr>
              <a:defRPr/>
            </a:pPr>
            <a:r>
              <a:rPr lang="en-US" sz="2000" i="1" kern="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(Official nominations received from 06 States; </a:t>
            </a:r>
            <a:r>
              <a:rPr lang="en-US" sz="2000" i="1" kern="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while 21 states </a:t>
            </a:r>
            <a:r>
              <a:rPr lang="en-US" sz="2000" i="1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and 5 </a:t>
            </a:r>
            <a:r>
              <a:rPr lang="en-US" sz="2000" i="1" kern="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UTs informed telephonically)</a:t>
            </a:r>
            <a:endParaRPr lang="en-US" sz="2000" i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235988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31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Potential Stakeholders – State/UT Level </a:t>
            </a:r>
            <a:r>
              <a:rPr lang="en-US" sz="3200" dirty="0"/>
              <a:t/>
            </a:r>
            <a:br>
              <a:rPr lang="en-US" sz="3200" dirty="0"/>
            </a:br>
            <a:endParaRPr lang="en-IN" sz="32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1168032" y="1961734"/>
            <a:ext cx="4729429" cy="3157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Industry Department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Urban Development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Rural Department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Environment Department 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SPCB/PCC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Labor Department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4A4FC-2E0F-2723-0504-305BCB72AC9A}"/>
              </a:ext>
            </a:extLst>
          </p:cNvPr>
          <p:cNvSpPr txBox="1"/>
          <p:nvPr/>
        </p:nvSpPr>
        <p:spPr>
          <a:xfrm>
            <a:off x="6234701" y="1961734"/>
            <a:ext cx="5528063" cy="2649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610" tIns="54610" rIns="54610" bIns="54610" numCol="1" spcCol="38100" rtlCol="0" anchor="t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State Skill Development Corporation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District Magistrate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Sub-Divisional Magistrate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Block Development Officer</a:t>
            </a:r>
          </a:p>
          <a:p>
            <a:pPr marL="342900" indent="-342900" algn="just" hangingPunct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mbria"/>
              </a:rPr>
              <a:t>CEO, Zilla Parishad</a:t>
            </a:r>
          </a:p>
        </p:txBody>
      </p:sp>
    </p:spTree>
    <p:extLst>
      <p:ext uri="{BB962C8B-B14F-4D97-AF65-F5344CB8AC3E}">
        <p14:creationId xmlns:p14="http://schemas.microsoft.com/office/powerpoint/2010/main" val="28848028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1498833" y="2617365"/>
            <a:ext cx="9144000" cy="9819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>
                <a:solidFill>
                  <a:srgbClr val="2F559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Discussion - 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3487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317EC-0227-0FF1-D604-0D9E1F4E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88"/>
            <a:ext cx="12192000" cy="6933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Template – Feedback Note by Officers</a:t>
            </a:r>
            <a:r>
              <a:rPr lang="en-US" sz="3200" dirty="0"/>
              <a:t/>
            </a:r>
            <a:br>
              <a:rPr lang="en-US" sz="3200" dirty="0"/>
            </a:br>
            <a:endParaRPr lang="en-IN" sz="3200" b="1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22"/>
            <a:ext cx="12192000" cy="627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3590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KPMG_Widescreen_16:9 02/02/2016">
  <a:themeElements>
    <a:clrScheme name="1_KPMG_Widescreen_16:9 02/02/201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1DA"/>
      </a:accent1>
      <a:accent2>
        <a:srgbClr val="483698"/>
      </a:accent2>
      <a:accent3>
        <a:srgbClr val="470A68"/>
      </a:accent3>
      <a:accent4>
        <a:srgbClr val="6D2077"/>
      </a:accent4>
      <a:accent5>
        <a:srgbClr val="00A3A1"/>
      </a:accent5>
      <a:accent6>
        <a:srgbClr val="C6007E"/>
      </a:accent6>
      <a:hlink>
        <a:srgbClr val="0000FF"/>
      </a:hlink>
      <a:folHlink>
        <a:srgbClr val="FF00FF"/>
      </a:folHlink>
    </a:clrScheme>
    <a:fontScheme name="1_KPMG_Widescreen_16:9 02/02/2016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KPMG_Widescreen_16:9 02/02/201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4610" tIns="54610" rIns="54610" bIns="5461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610" tIns="54610" rIns="54610" bIns="5461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1771</Words>
  <Application>Microsoft Office PowerPoint</Application>
  <PresentationFormat>Widescreen</PresentationFormat>
  <Paragraphs>199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Cambria</vt:lpstr>
      <vt:lpstr>Helvetica</vt:lpstr>
      <vt:lpstr>Times New Roman</vt:lpstr>
      <vt:lpstr>Wingdings</vt:lpstr>
      <vt:lpstr>Office Theme</vt:lpstr>
      <vt:lpstr>1_KPMG_Widescreen_16:9 02/02/2016</vt:lpstr>
      <vt:lpstr>PowerPoint Presentation</vt:lpstr>
      <vt:lpstr>Overall Process for the Conference &amp; Timeline</vt:lpstr>
      <vt:lpstr>Workshop with States/UTs &amp; other Stakeholders </vt:lpstr>
      <vt:lpstr>Reference Documents Shared with States/ UTs </vt:lpstr>
      <vt:lpstr>Documents to be Prepared – State/UT level  </vt:lpstr>
      <vt:lpstr>Expected Outcome - Each States/UTs </vt:lpstr>
      <vt:lpstr>Potential Stakeholders – State/UT Level  </vt:lpstr>
      <vt:lpstr>Discussion - Questions?</vt:lpstr>
      <vt:lpstr>Template – Feedback Note by Officers </vt:lpstr>
      <vt:lpstr>Template – Feedback Note by Officers </vt:lpstr>
      <vt:lpstr>Instructions for Filling Feedback Note </vt:lpstr>
      <vt:lpstr>Template – State Specific Note by all States/UTs  </vt:lpstr>
      <vt:lpstr>Template – State Specific Note by all States/UTs  </vt:lpstr>
      <vt:lpstr>Instructions for Filling State Specific Note </vt:lpstr>
      <vt:lpstr>Instructions for filling State Specific Note </vt:lpstr>
      <vt:lpstr>Web Portal for CS Conference  </vt:lpstr>
      <vt:lpstr>Web Portal for CS Conference  </vt:lpstr>
      <vt:lpstr>Process for Uploading Compiled Feedback Note </vt:lpstr>
      <vt:lpstr>Process for Uploading Compiled Feedback Note</vt:lpstr>
      <vt:lpstr>Contd…</vt:lpstr>
      <vt:lpstr>Contd…</vt:lpstr>
      <vt:lpstr>Contd…</vt:lpstr>
      <vt:lpstr>Contd…</vt:lpstr>
      <vt:lpstr>Contd…</vt:lpstr>
      <vt:lpstr>Contd…</vt:lpstr>
      <vt:lpstr>Contd…</vt:lpstr>
      <vt:lpstr>Contd…</vt:lpstr>
      <vt:lpstr>Contd..</vt:lpstr>
      <vt:lpstr>Contd…</vt:lpstr>
      <vt:lpstr>Contd…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shingle sebastian</dc:creator>
  <cp:lastModifiedBy>sagar kumar</cp:lastModifiedBy>
  <cp:revision>37</cp:revision>
  <dcterms:created xsi:type="dcterms:W3CDTF">2024-08-08T14:49:09Z</dcterms:created>
  <dcterms:modified xsi:type="dcterms:W3CDTF">2024-09-26T05:46:16Z</dcterms:modified>
</cp:coreProperties>
</file>